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3" r:id="rId6"/>
    <p:sldId id="286" r:id="rId7"/>
    <p:sldId id="299" r:id="rId8"/>
    <p:sldId id="277" r:id="rId9"/>
    <p:sldId id="287" r:id="rId10"/>
    <p:sldId id="292" r:id="rId11"/>
    <p:sldId id="293" r:id="rId12"/>
    <p:sldId id="295" r:id="rId13"/>
    <p:sldId id="296" r:id="rId14"/>
    <p:sldId id="300" r:id="rId15"/>
    <p:sldId id="282" r:id="rId16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9" autoAdjust="0"/>
    <p:restoredTop sz="83972" autoAdjust="0"/>
  </p:normalViewPr>
  <p:slideViewPr>
    <p:cSldViewPr snapToGrid="0">
      <p:cViewPr>
        <p:scale>
          <a:sx n="138" d="100"/>
          <a:sy n="138" d="100"/>
        </p:scale>
        <p:origin x="312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3DC8B9-6D0D-D24F-9513-3800E2C7D064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DCC2976-BD0F-274F-B4BD-CA98DB94F8BD}">
      <dgm:prSet phldrT="[Text]"/>
      <dgm:spPr/>
      <dgm:t>
        <a:bodyPr/>
        <a:lstStyle/>
        <a:p>
          <a:r>
            <a:rPr lang="en-GB" dirty="0"/>
            <a:t>Model detector configurations</a:t>
          </a:r>
        </a:p>
      </dgm:t>
    </dgm:pt>
    <dgm:pt modelId="{FB8EB260-E5B6-6F4E-8D57-30C431D63617}" type="parTrans" cxnId="{02F7E609-A423-E143-A654-134528047D75}">
      <dgm:prSet/>
      <dgm:spPr/>
      <dgm:t>
        <a:bodyPr/>
        <a:lstStyle/>
        <a:p>
          <a:endParaRPr lang="en-GB"/>
        </a:p>
      </dgm:t>
    </dgm:pt>
    <dgm:pt modelId="{D4C175A4-A450-3043-B40D-FFFE23A1E0CA}" type="sibTrans" cxnId="{02F7E609-A423-E143-A654-134528047D75}">
      <dgm:prSet/>
      <dgm:spPr/>
      <dgm:t>
        <a:bodyPr/>
        <a:lstStyle/>
        <a:p>
          <a:endParaRPr lang="en-GB"/>
        </a:p>
      </dgm:t>
    </dgm:pt>
    <dgm:pt modelId="{57BB61E2-74E8-3544-8284-7F3089E4DB54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dirty="0"/>
            <a:t>Inject NR waveforms</a:t>
          </a:r>
        </a:p>
      </dgm:t>
    </dgm:pt>
    <dgm:pt modelId="{F37514F4-1026-F84C-83F0-F5454526159D}" type="parTrans" cxnId="{D6E5C58C-5A45-3049-8F15-ED6B107C3441}">
      <dgm:prSet/>
      <dgm:spPr/>
      <dgm:t>
        <a:bodyPr/>
        <a:lstStyle/>
        <a:p>
          <a:endParaRPr lang="en-GB"/>
        </a:p>
      </dgm:t>
    </dgm:pt>
    <dgm:pt modelId="{3303E0EB-1BC8-A44A-880B-5ECD2720C316}" type="sibTrans" cxnId="{D6E5C58C-5A45-3049-8F15-ED6B107C3441}">
      <dgm:prSet/>
      <dgm:spPr/>
      <dgm:t>
        <a:bodyPr/>
        <a:lstStyle/>
        <a:p>
          <a:endParaRPr lang="en-GB"/>
        </a:p>
      </dgm:t>
    </dgm:pt>
    <dgm:pt modelId="{C45C45F6-E4C5-C941-BB9E-C64A23D7F5F3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dirty="0"/>
            <a:t>Calculate detection rate</a:t>
          </a:r>
        </a:p>
      </dgm:t>
    </dgm:pt>
    <dgm:pt modelId="{FF92D71F-B468-014A-821A-250F245F7EDA}" type="parTrans" cxnId="{2B61536F-46FD-574D-8ACC-9EC5DF689BC3}">
      <dgm:prSet/>
      <dgm:spPr/>
      <dgm:t>
        <a:bodyPr/>
        <a:lstStyle/>
        <a:p>
          <a:endParaRPr lang="en-GB"/>
        </a:p>
      </dgm:t>
    </dgm:pt>
    <dgm:pt modelId="{86CAA6C3-3E6E-A64D-9B01-8DA1D32D621C}" type="sibTrans" cxnId="{2B61536F-46FD-574D-8ACC-9EC5DF689BC3}">
      <dgm:prSet/>
      <dgm:spPr/>
      <dgm:t>
        <a:bodyPr/>
        <a:lstStyle/>
        <a:p>
          <a:endParaRPr lang="en-GB"/>
        </a:p>
      </dgm:t>
    </dgm:pt>
    <dgm:pt modelId="{B05A569E-EF8F-0C4F-93D9-87415AE1EE9B}" type="pres">
      <dgm:prSet presAssocID="{CF3DC8B9-6D0D-D24F-9513-3800E2C7D064}" presName="Name0" presStyleCnt="0">
        <dgm:presLayoutVars>
          <dgm:dir/>
          <dgm:resizeHandles val="exact"/>
        </dgm:presLayoutVars>
      </dgm:prSet>
      <dgm:spPr/>
    </dgm:pt>
    <dgm:pt modelId="{3F1CAFAF-A725-8342-A68D-0A50E0CE6142}" type="pres">
      <dgm:prSet presAssocID="{2DCC2976-BD0F-274F-B4BD-CA98DB94F8BD}" presName="node" presStyleLbl="node1" presStyleIdx="0" presStyleCnt="3">
        <dgm:presLayoutVars>
          <dgm:bulletEnabled val="1"/>
        </dgm:presLayoutVars>
      </dgm:prSet>
      <dgm:spPr/>
    </dgm:pt>
    <dgm:pt modelId="{BF7483AC-BFD1-F844-A22C-0E7D3EFE8B84}" type="pres">
      <dgm:prSet presAssocID="{D4C175A4-A450-3043-B40D-FFFE23A1E0CA}" presName="sibTrans" presStyleLbl="sibTrans2D1" presStyleIdx="0" presStyleCnt="2"/>
      <dgm:spPr/>
    </dgm:pt>
    <dgm:pt modelId="{6C84D11F-3567-2C40-B318-ED0826E44DDF}" type="pres">
      <dgm:prSet presAssocID="{D4C175A4-A450-3043-B40D-FFFE23A1E0CA}" presName="connectorText" presStyleLbl="sibTrans2D1" presStyleIdx="0" presStyleCnt="2"/>
      <dgm:spPr/>
    </dgm:pt>
    <dgm:pt modelId="{E4227E8D-1351-7142-B95B-1A949BE4FD8B}" type="pres">
      <dgm:prSet presAssocID="{57BB61E2-74E8-3544-8284-7F3089E4DB54}" presName="node" presStyleLbl="node1" presStyleIdx="1" presStyleCnt="3">
        <dgm:presLayoutVars>
          <dgm:bulletEnabled val="1"/>
        </dgm:presLayoutVars>
      </dgm:prSet>
      <dgm:spPr/>
    </dgm:pt>
    <dgm:pt modelId="{68309806-7223-B549-B615-0782BB5D68DA}" type="pres">
      <dgm:prSet presAssocID="{3303E0EB-1BC8-A44A-880B-5ECD2720C316}" presName="sibTrans" presStyleLbl="sibTrans2D1" presStyleIdx="1" presStyleCnt="2"/>
      <dgm:spPr/>
    </dgm:pt>
    <dgm:pt modelId="{2BF39B5B-F46F-EF43-B752-E3D7B69095B8}" type="pres">
      <dgm:prSet presAssocID="{3303E0EB-1BC8-A44A-880B-5ECD2720C316}" presName="connectorText" presStyleLbl="sibTrans2D1" presStyleIdx="1" presStyleCnt="2"/>
      <dgm:spPr/>
    </dgm:pt>
    <dgm:pt modelId="{A5E82720-878A-7747-B919-E24F2F0BA19C}" type="pres">
      <dgm:prSet presAssocID="{C45C45F6-E4C5-C941-BB9E-C64A23D7F5F3}" presName="node" presStyleLbl="node1" presStyleIdx="2" presStyleCnt="3">
        <dgm:presLayoutVars>
          <dgm:bulletEnabled val="1"/>
        </dgm:presLayoutVars>
      </dgm:prSet>
      <dgm:spPr/>
    </dgm:pt>
  </dgm:ptLst>
  <dgm:cxnLst>
    <dgm:cxn modelId="{02F7E609-A423-E143-A654-134528047D75}" srcId="{CF3DC8B9-6D0D-D24F-9513-3800E2C7D064}" destId="{2DCC2976-BD0F-274F-B4BD-CA98DB94F8BD}" srcOrd="0" destOrd="0" parTransId="{FB8EB260-E5B6-6F4E-8D57-30C431D63617}" sibTransId="{D4C175A4-A450-3043-B40D-FFFE23A1E0CA}"/>
    <dgm:cxn modelId="{B0F05B39-8B4D-B543-B0D6-41FAC870689B}" type="presOf" srcId="{D4C175A4-A450-3043-B40D-FFFE23A1E0CA}" destId="{BF7483AC-BFD1-F844-A22C-0E7D3EFE8B84}" srcOrd="0" destOrd="0" presId="urn:microsoft.com/office/officeart/2005/8/layout/process1"/>
    <dgm:cxn modelId="{0E33E245-8FFA-A54A-AF57-98244DD1ED30}" type="presOf" srcId="{3303E0EB-1BC8-A44A-880B-5ECD2720C316}" destId="{68309806-7223-B549-B615-0782BB5D68DA}" srcOrd="0" destOrd="0" presId="urn:microsoft.com/office/officeart/2005/8/layout/process1"/>
    <dgm:cxn modelId="{A926DC55-2ECB-5A44-81E6-5FBA591400AA}" type="presOf" srcId="{57BB61E2-74E8-3544-8284-7F3089E4DB54}" destId="{E4227E8D-1351-7142-B95B-1A949BE4FD8B}" srcOrd="0" destOrd="0" presId="urn:microsoft.com/office/officeart/2005/8/layout/process1"/>
    <dgm:cxn modelId="{2B61536F-46FD-574D-8ACC-9EC5DF689BC3}" srcId="{CF3DC8B9-6D0D-D24F-9513-3800E2C7D064}" destId="{C45C45F6-E4C5-C941-BB9E-C64A23D7F5F3}" srcOrd="2" destOrd="0" parTransId="{FF92D71F-B468-014A-821A-250F245F7EDA}" sibTransId="{86CAA6C3-3E6E-A64D-9B01-8DA1D32D621C}"/>
    <dgm:cxn modelId="{D6E5C58C-5A45-3049-8F15-ED6B107C3441}" srcId="{CF3DC8B9-6D0D-D24F-9513-3800E2C7D064}" destId="{57BB61E2-74E8-3544-8284-7F3089E4DB54}" srcOrd="1" destOrd="0" parTransId="{F37514F4-1026-F84C-83F0-F5454526159D}" sibTransId="{3303E0EB-1BC8-A44A-880B-5ECD2720C316}"/>
    <dgm:cxn modelId="{3CB5B29A-948C-1142-A2EA-13CC24238135}" type="presOf" srcId="{3303E0EB-1BC8-A44A-880B-5ECD2720C316}" destId="{2BF39B5B-F46F-EF43-B752-E3D7B69095B8}" srcOrd="1" destOrd="0" presId="urn:microsoft.com/office/officeart/2005/8/layout/process1"/>
    <dgm:cxn modelId="{35F456A8-1EFA-E04F-ADB0-05F34BD95494}" type="presOf" srcId="{D4C175A4-A450-3043-B40D-FFFE23A1E0CA}" destId="{6C84D11F-3567-2C40-B318-ED0826E44DDF}" srcOrd="1" destOrd="0" presId="urn:microsoft.com/office/officeart/2005/8/layout/process1"/>
    <dgm:cxn modelId="{90DAD0B1-7D70-3846-A81A-2D36A906B738}" type="presOf" srcId="{2DCC2976-BD0F-274F-B4BD-CA98DB94F8BD}" destId="{3F1CAFAF-A725-8342-A68D-0A50E0CE6142}" srcOrd="0" destOrd="0" presId="urn:microsoft.com/office/officeart/2005/8/layout/process1"/>
    <dgm:cxn modelId="{2C4309C1-F488-5643-9F76-CD54943A8EE9}" type="presOf" srcId="{CF3DC8B9-6D0D-D24F-9513-3800E2C7D064}" destId="{B05A569E-EF8F-0C4F-93D9-87415AE1EE9B}" srcOrd="0" destOrd="0" presId="urn:microsoft.com/office/officeart/2005/8/layout/process1"/>
    <dgm:cxn modelId="{F74A46D2-9C15-0B43-B25D-18D956E74264}" type="presOf" srcId="{C45C45F6-E4C5-C941-BB9E-C64A23D7F5F3}" destId="{A5E82720-878A-7747-B919-E24F2F0BA19C}" srcOrd="0" destOrd="0" presId="urn:microsoft.com/office/officeart/2005/8/layout/process1"/>
    <dgm:cxn modelId="{FA73B174-6F9D-864E-8EDD-A714931224E4}" type="presParOf" srcId="{B05A569E-EF8F-0C4F-93D9-87415AE1EE9B}" destId="{3F1CAFAF-A725-8342-A68D-0A50E0CE6142}" srcOrd="0" destOrd="0" presId="urn:microsoft.com/office/officeart/2005/8/layout/process1"/>
    <dgm:cxn modelId="{A56A6E64-87B1-1E41-8580-823FF54F18EE}" type="presParOf" srcId="{B05A569E-EF8F-0C4F-93D9-87415AE1EE9B}" destId="{BF7483AC-BFD1-F844-A22C-0E7D3EFE8B84}" srcOrd="1" destOrd="0" presId="urn:microsoft.com/office/officeart/2005/8/layout/process1"/>
    <dgm:cxn modelId="{4EBFB31B-1DFB-874D-A268-B5C2BB6E15E7}" type="presParOf" srcId="{BF7483AC-BFD1-F844-A22C-0E7D3EFE8B84}" destId="{6C84D11F-3567-2C40-B318-ED0826E44DDF}" srcOrd="0" destOrd="0" presId="urn:microsoft.com/office/officeart/2005/8/layout/process1"/>
    <dgm:cxn modelId="{D5E3DB33-33E7-2441-B9C7-CBA50E347039}" type="presParOf" srcId="{B05A569E-EF8F-0C4F-93D9-87415AE1EE9B}" destId="{E4227E8D-1351-7142-B95B-1A949BE4FD8B}" srcOrd="2" destOrd="0" presId="urn:microsoft.com/office/officeart/2005/8/layout/process1"/>
    <dgm:cxn modelId="{A0E33BBD-20FA-EF42-AEDD-7A693AC29538}" type="presParOf" srcId="{B05A569E-EF8F-0C4F-93D9-87415AE1EE9B}" destId="{68309806-7223-B549-B615-0782BB5D68DA}" srcOrd="3" destOrd="0" presId="urn:microsoft.com/office/officeart/2005/8/layout/process1"/>
    <dgm:cxn modelId="{8D6F6663-B6C6-4C4A-9D84-DDFA50CA5DD6}" type="presParOf" srcId="{68309806-7223-B549-B615-0782BB5D68DA}" destId="{2BF39B5B-F46F-EF43-B752-E3D7B69095B8}" srcOrd="0" destOrd="0" presId="urn:microsoft.com/office/officeart/2005/8/layout/process1"/>
    <dgm:cxn modelId="{C34D8837-23D2-434F-ACDA-6177EABD4E8E}" type="presParOf" srcId="{B05A569E-EF8F-0C4F-93D9-87415AE1EE9B}" destId="{A5E82720-878A-7747-B919-E24F2F0BA19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3DC8B9-6D0D-D24F-9513-3800E2C7D064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DCC2976-BD0F-274F-B4BD-CA98DB94F8BD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dirty="0"/>
            <a:t>Model detector configurations</a:t>
          </a:r>
        </a:p>
      </dgm:t>
    </dgm:pt>
    <dgm:pt modelId="{FB8EB260-E5B6-6F4E-8D57-30C431D63617}" type="parTrans" cxnId="{02F7E609-A423-E143-A654-134528047D75}">
      <dgm:prSet/>
      <dgm:spPr/>
      <dgm:t>
        <a:bodyPr/>
        <a:lstStyle/>
        <a:p>
          <a:endParaRPr lang="en-GB"/>
        </a:p>
      </dgm:t>
    </dgm:pt>
    <dgm:pt modelId="{D4C175A4-A450-3043-B40D-FFFE23A1E0CA}" type="sibTrans" cxnId="{02F7E609-A423-E143-A654-134528047D75}">
      <dgm:prSet/>
      <dgm:spPr/>
      <dgm:t>
        <a:bodyPr/>
        <a:lstStyle/>
        <a:p>
          <a:endParaRPr lang="en-GB"/>
        </a:p>
      </dgm:t>
    </dgm:pt>
    <dgm:pt modelId="{57BB61E2-74E8-3544-8284-7F3089E4DB54}">
      <dgm:prSet phldrT="[Text]"/>
      <dgm:spPr>
        <a:solidFill>
          <a:schemeClr val="accent1"/>
        </a:solidFill>
      </dgm:spPr>
      <dgm:t>
        <a:bodyPr/>
        <a:lstStyle/>
        <a:p>
          <a:r>
            <a:rPr lang="en-GB" dirty="0"/>
            <a:t>Inject NR waveforms</a:t>
          </a:r>
        </a:p>
      </dgm:t>
    </dgm:pt>
    <dgm:pt modelId="{F37514F4-1026-F84C-83F0-F5454526159D}" type="parTrans" cxnId="{D6E5C58C-5A45-3049-8F15-ED6B107C3441}">
      <dgm:prSet/>
      <dgm:spPr/>
      <dgm:t>
        <a:bodyPr/>
        <a:lstStyle/>
        <a:p>
          <a:endParaRPr lang="en-GB"/>
        </a:p>
      </dgm:t>
    </dgm:pt>
    <dgm:pt modelId="{3303E0EB-1BC8-A44A-880B-5ECD2720C316}" type="sibTrans" cxnId="{D6E5C58C-5A45-3049-8F15-ED6B107C3441}">
      <dgm:prSet/>
      <dgm:spPr/>
      <dgm:t>
        <a:bodyPr/>
        <a:lstStyle/>
        <a:p>
          <a:endParaRPr lang="en-GB"/>
        </a:p>
      </dgm:t>
    </dgm:pt>
    <dgm:pt modelId="{C45C45F6-E4C5-C941-BB9E-C64A23D7F5F3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dirty="0"/>
            <a:t>Calculate detection rate</a:t>
          </a:r>
        </a:p>
      </dgm:t>
    </dgm:pt>
    <dgm:pt modelId="{FF92D71F-B468-014A-821A-250F245F7EDA}" type="parTrans" cxnId="{2B61536F-46FD-574D-8ACC-9EC5DF689BC3}">
      <dgm:prSet/>
      <dgm:spPr/>
      <dgm:t>
        <a:bodyPr/>
        <a:lstStyle/>
        <a:p>
          <a:endParaRPr lang="en-GB"/>
        </a:p>
      </dgm:t>
    </dgm:pt>
    <dgm:pt modelId="{86CAA6C3-3E6E-A64D-9B01-8DA1D32D621C}" type="sibTrans" cxnId="{2B61536F-46FD-574D-8ACC-9EC5DF689BC3}">
      <dgm:prSet/>
      <dgm:spPr/>
      <dgm:t>
        <a:bodyPr/>
        <a:lstStyle/>
        <a:p>
          <a:endParaRPr lang="en-GB"/>
        </a:p>
      </dgm:t>
    </dgm:pt>
    <dgm:pt modelId="{B05A569E-EF8F-0C4F-93D9-87415AE1EE9B}" type="pres">
      <dgm:prSet presAssocID="{CF3DC8B9-6D0D-D24F-9513-3800E2C7D064}" presName="Name0" presStyleCnt="0">
        <dgm:presLayoutVars>
          <dgm:dir/>
          <dgm:resizeHandles val="exact"/>
        </dgm:presLayoutVars>
      </dgm:prSet>
      <dgm:spPr/>
    </dgm:pt>
    <dgm:pt modelId="{3F1CAFAF-A725-8342-A68D-0A50E0CE6142}" type="pres">
      <dgm:prSet presAssocID="{2DCC2976-BD0F-274F-B4BD-CA98DB94F8BD}" presName="node" presStyleLbl="node1" presStyleIdx="0" presStyleCnt="3">
        <dgm:presLayoutVars>
          <dgm:bulletEnabled val="1"/>
        </dgm:presLayoutVars>
      </dgm:prSet>
      <dgm:spPr/>
    </dgm:pt>
    <dgm:pt modelId="{BF7483AC-BFD1-F844-A22C-0E7D3EFE8B84}" type="pres">
      <dgm:prSet presAssocID="{D4C175A4-A450-3043-B40D-FFFE23A1E0CA}" presName="sibTrans" presStyleLbl="sibTrans2D1" presStyleIdx="0" presStyleCnt="2"/>
      <dgm:spPr/>
    </dgm:pt>
    <dgm:pt modelId="{6C84D11F-3567-2C40-B318-ED0826E44DDF}" type="pres">
      <dgm:prSet presAssocID="{D4C175A4-A450-3043-B40D-FFFE23A1E0CA}" presName="connectorText" presStyleLbl="sibTrans2D1" presStyleIdx="0" presStyleCnt="2"/>
      <dgm:spPr/>
    </dgm:pt>
    <dgm:pt modelId="{E4227E8D-1351-7142-B95B-1A949BE4FD8B}" type="pres">
      <dgm:prSet presAssocID="{57BB61E2-74E8-3544-8284-7F3089E4DB54}" presName="node" presStyleLbl="node1" presStyleIdx="1" presStyleCnt="3">
        <dgm:presLayoutVars>
          <dgm:bulletEnabled val="1"/>
        </dgm:presLayoutVars>
      </dgm:prSet>
      <dgm:spPr/>
    </dgm:pt>
    <dgm:pt modelId="{68309806-7223-B549-B615-0782BB5D68DA}" type="pres">
      <dgm:prSet presAssocID="{3303E0EB-1BC8-A44A-880B-5ECD2720C316}" presName="sibTrans" presStyleLbl="sibTrans2D1" presStyleIdx="1" presStyleCnt="2"/>
      <dgm:spPr/>
    </dgm:pt>
    <dgm:pt modelId="{2BF39B5B-F46F-EF43-B752-E3D7B69095B8}" type="pres">
      <dgm:prSet presAssocID="{3303E0EB-1BC8-A44A-880B-5ECD2720C316}" presName="connectorText" presStyleLbl="sibTrans2D1" presStyleIdx="1" presStyleCnt="2"/>
      <dgm:spPr/>
    </dgm:pt>
    <dgm:pt modelId="{A5E82720-878A-7747-B919-E24F2F0BA19C}" type="pres">
      <dgm:prSet presAssocID="{C45C45F6-E4C5-C941-BB9E-C64A23D7F5F3}" presName="node" presStyleLbl="node1" presStyleIdx="2" presStyleCnt="3">
        <dgm:presLayoutVars>
          <dgm:bulletEnabled val="1"/>
        </dgm:presLayoutVars>
      </dgm:prSet>
      <dgm:spPr/>
    </dgm:pt>
  </dgm:ptLst>
  <dgm:cxnLst>
    <dgm:cxn modelId="{02F7E609-A423-E143-A654-134528047D75}" srcId="{CF3DC8B9-6D0D-D24F-9513-3800E2C7D064}" destId="{2DCC2976-BD0F-274F-B4BD-CA98DB94F8BD}" srcOrd="0" destOrd="0" parTransId="{FB8EB260-E5B6-6F4E-8D57-30C431D63617}" sibTransId="{D4C175A4-A450-3043-B40D-FFFE23A1E0CA}"/>
    <dgm:cxn modelId="{B0F05B39-8B4D-B543-B0D6-41FAC870689B}" type="presOf" srcId="{D4C175A4-A450-3043-B40D-FFFE23A1E0CA}" destId="{BF7483AC-BFD1-F844-A22C-0E7D3EFE8B84}" srcOrd="0" destOrd="0" presId="urn:microsoft.com/office/officeart/2005/8/layout/process1"/>
    <dgm:cxn modelId="{0E33E245-8FFA-A54A-AF57-98244DD1ED30}" type="presOf" srcId="{3303E0EB-1BC8-A44A-880B-5ECD2720C316}" destId="{68309806-7223-B549-B615-0782BB5D68DA}" srcOrd="0" destOrd="0" presId="urn:microsoft.com/office/officeart/2005/8/layout/process1"/>
    <dgm:cxn modelId="{A926DC55-2ECB-5A44-81E6-5FBA591400AA}" type="presOf" srcId="{57BB61E2-74E8-3544-8284-7F3089E4DB54}" destId="{E4227E8D-1351-7142-B95B-1A949BE4FD8B}" srcOrd="0" destOrd="0" presId="urn:microsoft.com/office/officeart/2005/8/layout/process1"/>
    <dgm:cxn modelId="{2B61536F-46FD-574D-8ACC-9EC5DF689BC3}" srcId="{CF3DC8B9-6D0D-D24F-9513-3800E2C7D064}" destId="{C45C45F6-E4C5-C941-BB9E-C64A23D7F5F3}" srcOrd="2" destOrd="0" parTransId="{FF92D71F-B468-014A-821A-250F245F7EDA}" sibTransId="{86CAA6C3-3E6E-A64D-9B01-8DA1D32D621C}"/>
    <dgm:cxn modelId="{D6E5C58C-5A45-3049-8F15-ED6B107C3441}" srcId="{CF3DC8B9-6D0D-D24F-9513-3800E2C7D064}" destId="{57BB61E2-74E8-3544-8284-7F3089E4DB54}" srcOrd="1" destOrd="0" parTransId="{F37514F4-1026-F84C-83F0-F5454526159D}" sibTransId="{3303E0EB-1BC8-A44A-880B-5ECD2720C316}"/>
    <dgm:cxn modelId="{3CB5B29A-948C-1142-A2EA-13CC24238135}" type="presOf" srcId="{3303E0EB-1BC8-A44A-880B-5ECD2720C316}" destId="{2BF39B5B-F46F-EF43-B752-E3D7B69095B8}" srcOrd="1" destOrd="0" presId="urn:microsoft.com/office/officeart/2005/8/layout/process1"/>
    <dgm:cxn modelId="{35F456A8-1EFA-E04F-ADB0-05F34BD95494}" type="presOf" srcId="{D4C175A4-A450-3043-B40D-FFFE23A1E0CA}" destId="{6C84D11F-3567-2C40-B318-ED0826E44DDF}" srcOrd="1" destOrd="0" presId="urn:microsoft.com/office/officeart/2005/8/layout/process1"/>
    <dgm:cxn modelId="{90DAD0B1-7D70-3846-A81A-2D36A906B738}" type="presOf" srcId="{2DCC2976-BD0F-274F-B4BD-CA98DB94F8BD}" destId="{3F1CAFAF-A725-8342-A68D-0A50E0CE6142}" srcOrd="0" destOrd="0" presId="urn:microsoft.com/office/officeart/2005/8/layout/process1"/>
    <dgm:cxn modelId="{2C4309C1-F488-5643-9F76-CD54943A8EE9}" type="presOf" srcId="{CF3DC8B9-6D0D-D24F-9513-3800E2C7D064}" destId="{B05A569E-EF8F-0C4F-93D9-87415AE1EE9B}" srcOrd="0" destOrd="0" presId="urn:microsoft.com/office/officeart/2005/8/layout/process1"/>
    <dgm:cxn modelId="{F74A46D2-9C15-0B43-B25D-18D956E74264}" type="presOf" srcId="{C45C45F6-E4C5-C941-BB9E-C64A23D7F5F3}" destId="{A5E82720-878A-7747-B919-E24F2F0BA19C}" srcOrd="0" destOrd="0" presId="urn:microsoft.com/office/officeart/2005/8/layout/process1"/>
    <dgm:cxn modelId="{FA73B174-6F9D-864E-8EDD-A714931224E4}" type="presParOf" srcId="{B05A569E-EF8F-0C4F-93D9-87415AE1EE9B}" destId="{3F1CAFAF-A725-8342-A68D-0A50E0CE6142}" srcOrd="0" destOrd="0" presId="urn:microsoft.com/office/officeart/2005/8/layout/process1"/>
    <dgm:cxn modelId="{A56A6E64-87B1-1E41-8580-823FF54F18EE}" type="presParOf" srcId="{B05A569E-EF8F-0C4F-93D9-87415AE1EE9B}" destId="{BF7483AC-BFD1-F844-A22C-0E7D3EFE8B84}" srcOrd="1" destOrd="0" presId="urn:microsoft.com/office/officeart/2005/8/layout/process1"/>
    <dgm:cxn modelId="{4EBFB31B-1DFB-874D-A268-B5C2BB6E15E7}" type="presParOf" srcId="{BF7483AC-BFD1-F844-A22C-0E7D3EFE8B84}" destId="{6C84D11F-3567-2C40-B318-ED0826E44DDF}" srcOrd="0" destOrd="0" presId="urn:microsoft.com/office/officeart/2005/8/layout/process1"/>
    <dgm:cxn modelId="{D5E3DB33-33E7-2441-B9C7-CBA50E347039}" type="presParOf" srcId="{B05A569E-EF8F-0C4F-93D9-87415AE1EE9B}" destId="{E4227E8D-1351-7142-B95B-1A949BE4FD8B}" srcOrd="2" destOrd="0" presId="urn:microsoft.com/office/officeart/2005/8/layout/process1"/>
    <dgm:cxn modelId="{A0E33BBD-20FA-EF42-AEDD-7A693AC29538}" type="presParOf" srcId="{B05A569E-EF8F-0C4F-93D9-87415AE1EE9B}" destId="{68309806-7223-B549-B615-0782BB5D68DA}" srcOrd="3" destOrd="0" presId="urn:microsoft.com/office/officeart/2005/8/layout/process1"/>
    <dgm:cxn modelId="{8D6F6663-B6C6-4C4A-9D84-DDFA50CA5DD6}" type="presParOf" srcId="{68309806-7223-B549-B615-0782BB5D68DA}" destId="{2BF39B5B-F46F-EF43-B752-E3D7B69095B8}" srcOrd="0" destOrd="0" presId="urn:microsoft.com/office/officeart/2005/8/layout/process1"/>
    <dgm:cxn modelId="{C34D8837-23D2-434F-ACDA-6177EABD4E8E}" type="presParOf" srcId="{B05A569E-EF8F-0C4F-93D9-87415AE1EE9B}" destId="{A5E82720-878A-7747-B919-E24F2F0BA19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3DC8B9-6D0D-D24F-9513-3800E2C7D064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DCC2976-BD0F-274F-B4BD-CA98DB94F8BD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dirty="0"/>
            <a:t>Model detector configurations</a:t>
          </a:r>
        </a:p>
      </dgm:t>
    </dgm:pt>
    <dgm:pt modelId="{FB8EB260-E5B6-6F4E-8D57-30C431D63617}" type="parTrans" cxnId="{02F7E609-A423-E143-A654-134528047D75}">
      <dgm:prSet/>
      <dgm:spPr/>
      <dgm:t>
        <a:bodyPr/>
        <a:lstStyle/>
        <a:p>
          <a:endParaRPr lang="en-GB"/>
        </a:p>
      </dgm:t>
    </dgm:pt>
    <dgm:pt modelId="{D4C175A4-A450-3043-B40D-FFFE23A1E0CA}" type="sibTrans" cxnId="{02F7E609-A423-E143-A654-134528047D75}">
      <dgm:prSet/>
      <dgm:spPr/>
      <dgm:t>
        <a:bodyPr/>
        <a:lstStyle/>
        <a:p>
          <a:endParaRPr lang="en-GB"/>
        </a:p>
      </dgm:t>
    </dgm:pt>
    <dgm:pt modelId="{57BB61E2-74E8-3544-8284-7F3089E4DB54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dirty="0"/>
            <a:t>Inject NR waveforms</a:t>
          </a:r>
        </a:p>
      </dgm:t>
    </dgm:pt>
    <dgm:pt modelId="{F37514F4-1026-F84C-83F0-F5454526159D}" type="parTrans" cxnId="{D6E5C58C-5A45-3049-8F15-ED6B107C3441}">
      <dgm:prSet/>
      <dgm:spPr/>
      <dgm:t>
        <a:bodyPr/>
        <a:lstStyle/>
        <a:p>
          <a:endParaRPr lang="en-GB"/>
        </a:p>
      </dgm:t>
    </dgm:pt>
    <dgm:pt modelId="{3303E0EB-1BC8-A44A-880B-5ECD2720C316}" type="sibTrans" cxnId="{D6E5C58C-5A45-3049-8F15-ED6B107C3441}">
      <dgm:prSet/>
      <dgm:spPr/>
      <dgm:t>
        <a:bodyPr/>
        <a:lstStyle/>
        <a:p>
          <a:endParaRPr lang="en-GB"/>
        </a:p>
      </dgm:t>
    </dgm:pt>
    <dgm:pt modelId="{C45C45F6-E4C5-C941-BB9E-C64A23D7F5F3}">
      <dgm:prSet phldrT="[Text]"/>
      <dgm:spPr>
        <a:solidFill>
          <a:schemeClr val="accent1"/>
        </a:solidFill>
      </dgm:spPr>
      <dgm:t>
        <a:bodyPr/>
        <a:lstStyle/>
        <a:p>
          <a:r>
            <a:rPr lang="en-GB" dirty="0"/>
            <a:t>Calculate detection rate</a:t>
          </a:r>
        </a:p>
      </dgm:t>
    </dgm:pt>
    <dgm:pt modelId="{FF92D71F-B468-014A-821A-250F245F7EDA}" type="parTrans" cxnId="{2B61536F-46FD-574D-8ACC-9EC5DF689BC3}">
      <dgm:prSet/>
      <dgm:spPr/>
      <dgm:t>
        <a:bodyPr/>
        <a:lstStyle/>
        <a:p>
          <a:endParaRPr lang="en-GB"/>
        </a:p>
      </dgm:t>
    </dgm:pt>
    <dgm:pt modelId="{86CAA6C3-3E6E-A64D-9B01-8DA1D32D621C}" type="sibTrans" cxnId="{2B61536F-46FD-574D-8ACC-9EC5DF689BC3}">
      <dgm:prSet/>
      <dgm:spPr/>
      <dgm:t>
        <a:bodyPr/>
        <a:lstStyle/>
        <a:p>
          <a:endParaRPr lang="en-GB"/>
        </a:p>
      </dgm:t>
    </dgm:pt>
    <dgm:pt modelId="{B05A569E-EF8F-0C4F-93D9-87415AE1EE9B}" type="pres">
      <dgm:prSet presAssocID="{CF3DC8B9-6D0D-D24F-9513-3800E2C7D064}" presName="Name0" presStyleCnt="0">
        <dgm:presLayoutVars>
          <dgm:dir/>
          <dgm:resizeHandles val="exact"/>
        </dgm:presLayoutVars>
      </dgm:prSet>
      <dgm:spPr/>
    </dgm:pt>
    <dgm:pt modelId="{3F1CAFAF-A725-8342-A68D-0A50E0CE6142}" type="pres">
      <dgm:prSet presAssocID="{2DCC2976-BD0F-274F-B4BD-CA98DB94F8BD}" presName="node" presStyleLbl="node1" presStyleIdx="0" presStyleCnt="3">
        <dgm:presLayoutVars>
          <dgm:bulletEnabled val="1"/>
        </dgm:presLayoutVars>
      </dgm:prSet>
      <dgm:spPr/>
    </dgm:pt>
    <dgm:pt modelId="{BF7483AC-BFD1-F844-A22C-0E7D3EFE8B84}" type="pres">
      <dgm:prSet presAssocID="{D4C175A4-A450-3043-B40D-FFFE23A1E0CA}" presName="sibTrans" presStyleLbl="sibTrans2D1" presStyleIdx="0" presStyleCnt="2"/>
      <dgm:spPr/>
    </dgm:pt>
    <dgm:pt modelId="{6C84D11F-3567-2C40-B318-ED0826E44DDF}" type="pres">
      <dgm:prSet presAssocID="{D4C175A4-A450-3043-B40D-FFFE23A1E0CA}" presName="connectorText" presStyleLbl="sibTrans2D1" presStyleIdx="0" presStyleCnt="2"/>
      <dgm:spPr/>
    </dgm:pt>
    <dgm:pt modelId="{E4227E8D-1351-7142-B95B-1A949BE4FD8B}" type="pres">
      <dgm:prSet presAssocID="{57BB61E2-74E8-3544-8284-7F3089E4DB54}" presName="node" presStyleLbl="node1" presStyleIdx="1" presStyleCnt="3">
        <dgm:presLayoutVars>
          <dgm:bulletEnabled val="1"/>
        </dgm:presLayoutVars>
      </dgm:prSet>
      <dgm:spPr/>
    </dgm:pt>
    <dgm:pt modelId="{68309806-7223-B549-B615-0782BB5D68DA}" type="pres">
      <dgm:prSet presAssocID="{3303E0EB-1BC8-A44A-880B-5ECD2720C316}" presName="sibTrans" presStyleLbl="sibTrans2D1" presStyleIdx="1" presStyleCnt="2"/>
      <dgm:spPr/>
    </dgm:pt>
    <dgm:pt modelId="{2BF39B5B-F46F-EF43-B752-E3D7B69095B8}" type="pres">
      <dgm:prSet presAssocID="{3303E0EB-1BC8-A44A-880B-5ECD2720C316}" presName="connectorText" presStyleLbl="sibTrans2D1" presStyleIdx="1" presStyleCnt="2"/>
      <dgm:spPr/>
    </dgm:pt>
    <dgm:pt modelId="{A5E82720-878A-7747-B919-E24F2F0BA19C}" type="pres">
      <dgm:prSet presAssocID="{C45C45F6-E4C5-C941-BB9E-C64A23D7F5F3}" presName="node" presStyleLbl="node1" presStyleIdx="2" presStyleCnt="3">
        <dgm:presLayoutVars>
          <dgm:bulletEnabled val="1"/>
        </dgm:presLayoutVars>
      </dgm:prSet>
      <dgm:spPr/>
    </dgm:pt>
  </dgm:ptLst>
  <dgm:cxnLst>
    <dgm:cxn modelId="{02F7E609-A423-E143-A654-134528047D75}" srcId="{CF3DC8B9-6D0D-D24F-9513-3800E2C7D064}" destId="{2DCC2976-BD0F-274F-B4BD-CA98DB94F8BD}" srcOrd="0" destOrd="0" parTransId="{FB8EB260-E5B6-6F4E-8D57-30C431D63617}" sibTransId="{D4C175A4-A450-3043-B40D-FFFE23A1E0CA}"/>
    <dgm:cxn modelId="{B0F05B39-8B4D-B543-B0D6-41FAC870689B}" type="presOf" srcId="{D4C175A4-A450-3043-B40D-FFFE23A1E0CA}" destId="{BF7483AC-BFD1-F844-A22C-0E7D3EFE8B84}" srcOrd="0" destOrd="0" presId="urn:microsoft.com/office/officeart/2005/8/layout/process1"/>
    <dgm:cxn modelId="{0E33E245-8FFA-A54A-AF57-98244DD1ED30}" type="presOf" srcId="{3303E0EB-1BC8-A44A-880B-5ECD2720C316}" destId="{68309806-7223-B549-B615-0782BB5D68DA}" srcOrd="0" destOrd="0" presId="urn:microsoft.com/office/officeart/2005/8/layout/process1"/>
    <dgm:cxn modelId="{A926DC55-2ECB-5A44-81E6-5FBA591400AA}" type="presOf" srcId="{57BB61E2-74E8-3544-8284-7F3089E4DB54}" destId="{E4227E8D-1351-7142-B95B-1A949BE4FD8B}" srcOrd="0" destOrd="0" presId="urn:microsoft.com/office/officeart/2005/8/layout/process1"/>
    <dgm:cxn modelId="{2B61536F-46FD-574D-8ACC-9EC5DF689BC3}" srcId="{CF3DC8B9-6D0D-D24F-9513-3800E2C7D064}" destId="{C45C45F6-E4C5-C941-BB9E-C64A23D7F5F3}" srcOrd="2" destOrd="0" parTransId="{FF92D71F-B468-014A-821A-250F245F7EDA}" sibTransId="{86CAA6C3-3E6E-A64D-9B01-8DA1D32D621C}"/>
    <dgm:cxn modelId="{D6E5C58C-5A45-3049-8F15-ED6B107C3441}" srcId="{CF3DC8B9-6D0D-D24F-9513-3800E2C7D064}" destId="{57BB61E2-74E8-3544-8284-7F3089E4DB54}" srcOrd="1" destOrd="0" parTransId="{F37514F4-1026-F84C-83F0-F5454526159D}" sibTransId="{3303E0EB-1BC8-A44A-880B-5ECD2720C316}"/>
    <dgm:cxn modelId="{3CB5B29A-948C-1142-A2EA-13CC24238135}" type="presOf" srcId="{3303E0EB-1BC8-A44A-880B-5ECD2720C316}" destId="{2BF39B5B-F46F-EF43-B752-E3D7B69095B8}" srcOrd="1" destOrd="0" presId="urn:microsoft.com/office/officeart/2005/8/layout/process1"/>
    <dgm:cxn modelId="{35F456A8-1EFA-E04F-ADB0-05F34BD95494}" type="presOf" srcId="{D4C175A4-A450-3043-B40D-FFFE23A1E0CA}" destId="{6C84D11F-3567-2C40-B318-ED0826E44DDF}" srcOrd="1" destOrd="0" presId="urn:microsoft.com/office/officeart/2005/8/layout/process1"/>
    <dgm:cxn modelId="{90DAD0B1-7D70-3846-A81A-2D36A906B738}" type="presOf" srcId="{2DCC2976-BD0F-274F-B4BD-CA98DB94F8BD}" destId="{3F1CAFAF-A725-8342-A68D-0A50E0CE6142}" srcOrd="0" destOrd="0" presId="urn:microsoft.com/office/officeart/2005/8/layout/process1"/>
    <dgm:cxn modelId="{2C4309C1-F488-5643-9F76-CD54943A8EE9}" type="presOf" srcId="{CF3DC8B9-6D0D-D24F-9513-3800E2C7D064}" destId="{B05A569E-EF8F-0C4F-93D9-87415AE1EE9B}" srcOrd="0" destOrd="0" presId="urn:microsoft.com/office/officeart/2005/8/layout/process1"/>
    <dgm:cxn modelId="{F74A46D2-9C15-0B43-B25D-18D956E74264}" type="presOf" srcId="{C45C45F6-E4C5-C941-BB9E-C64A23D7F5F3}" destId="{A5E82720-878A-7747-B919-E24F2F0BA19C}" srcOrd="0" destOrd="0" presId="urn:microsoft.com/office/officeart/2005/8/layout/process1"/>
    <dgm:cxn modelId="{FA73B174-6F9D-864E-8EDD-A714931224E4}" type="presParOf" srcId="{B05A569E-EF8F-0C4F-93D9-87415AE1EE9B}" destId="{3F1CAFAF-A725-8342-A68D-0A50E0CE6142}" srcOrd="0" destOrd="0" presId="urn:microsoft.com/office/officeart/2005/8/layout/process1"/>
    <dgm:cxn modelId="{A56A6E64-87B1-1E41-8580-823FF54F18EE}" type="presParOf" srcId="{B05A569E-EF8F-0C4F-93D9-87415AE1EE9B}" destId="{BF7483AC-BFD1-F844-A22C-0E7D3EFE8B84}" srcOrd="1" destOrd="0" presId="urn:microsoft.com/office/officeart/2005/8/layout/process1"/>
    <dgm:cxn modelId="{4EBFB31B-1DFB-874D-A268-B5C2BB6E15E7}" type="presParOf" srcId="{BF7483AC-BFD1-F844-A22C-0E7D3EFE8B84}" destId="{6C84D11F-3567-2C40-B318-ED0826E44DDF}" srcOrd="0" destOrd="0" presId="urn:microsoft.com/office/officeart/2005/8/layout/process1"/>
    <dgm:cxn modelId="{D5E3DB33-33E7-2441-B9C7-CBA50E347039}" type="presParOf" srcId="{B05A569E-EF8F-0C4F-93D9-87415AE1EE9B}" destId="{E4227E8D-1351-7142-B95B-1A949BE4FD8B}" srcOrd="2" destOrd="0" presId="urn:microsoft.com/office/officeart/2005/8/layout/process1"/>
    <dgm:cxn modelId="{A0E33BBD-20FA-EF42-AEDD-7A693AC29538}" type="presParOf" srcId="{B05A569E-EF8F-0C4F-93D9-87415AE1EE9B}" destId="{68309806-7223-B549-B615-0782BB5D68DA}" srcOrd="3" destOrd="0" presId="urn:microsoft.com/office/officeart/2005/8/layout/process1"/>
    <dgm:cxn modelId="{8D6F6663-B6C6-4C4A-9D84-DDFA50CA5DD6}" type="presParOf" srcId="{68309806-7223-B549-B615-0782BB5D68DA}" destId="{2BF39B5B-F46F-EF43-B752-E3D7B69095B8}" srcOrd="0" destOrd="0" presId="urn:microsoft.com/office/officeart/2005/8/layout/process1"/>
    <dgm:cxn modelId="{C34D8837-23D2-434F-ACDA-6177EABD4E8E}" type="presParOf" srcId="{B05A569E-EF8F-0C4F-93D9-87415AE1EE9B}" destId="{A5E82720-878A-7747-B919-E24F2F0BA19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3DC8B9-6D0D-D24F-9513-3800E2C7D064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DCC2976-BD0F-274F-B4BD-CA98DB94F8BD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dirty="0"/>
            <a:t>Model detector configurations</a:t>
          </a:r>
        </a:p>
      </dgm:t>
    </dgm:pt>
    <dgm:pt modelId="{FB8EB260-E5B6-6F4E-8D57-30C431D63617}" type="parTrans" cxnId="{02F7E609-A423-E143-A654-134528047D75}">
      <dgm:prSet/>
      <dgm:spPr/>
      <dgm:t>
        <a:bodyPr/>
        <a:lstStyle/>
        <a:p>
          <a:endParaRPr lang="en-GB"/>
        </a:p>
      </dgm:t>
    </dgm:pt>
    <dgm:pt modelId="{D4C175A4-A450-3043-B40D-FFFE23A1E0CA}" type="sibTrans" cxnId="{02F7E609-A423-E143-A654-134528047D75}">
      <dgm:prSet/>
      <dgm:spPr/>
      <dgm:t>
        <a:bodyPr/>
        <a:lstStyle/>
        <a:p>
          <a:endParaRPr lang="en-GB"/>
        </a:p>
      </dgm:t>
    </dgm:pt>
    <dgm:pt modelId="{57BB61E2-74E8-3544-8284-7F3089E4DB54}">
      <dgm:prSet phldrT="[Text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dirty="0"/>
            <a:t>Inject NR waveforms</a:t>
          </a:r>
        </a:p>
      </dgm:t>
    </dgm:pt>
    <dgm:pt modelId="{F37514F4-1026-F84C-83F0-F5454526159D}" type="parTrans" cxnId="{D6E5C58C-5A45-3049-8F15-ED6B107C3441}">
      <dgm:prSet/>
      <dgm:spPr/>
      <dgm:t>
        <a:bodyPr/>
        <a:lstStyle/>
        <a:p>
          <a:endParaRPr lang="en-GB"/>
        </a:p>
      </dgm:t>
    </dgm:pt>
    <dgm:pt modelId="{3303E0EB-1BC8-A44A-880B-5ECD2720C316}" type="sibTrans" cxnId="{D6E5C58C-5A45-3049-8F15-ED6B107C3441}">
      <dgm:prSet/>
      <dgm:spPr/>
      <dgm:t>
        <a:bodyPr/>
        <a:lstStyle/>
        <a:p>
          <a:endParaRPr lang="en-GB"/>
        </a:p>
      </dgm:t>
    </dgm:pt>
    <dgm:pt modelId="{C45C45F6-E4C5-C941-BB9E-C64A23D7F5F3}">
      <dgm:prSet phldrT="[Text]"/>
      <dgm:spPr>
        <a:solidFill>
          <a:schemeClr val="accent1"/>
        </a:solidFill>
      </dgm:spPr>
      <dgm:t>
        <a:bodyPr/>
        <a:lstStyle/>
        <a:p>
          <a:r>
            <a:rPr lang="en-GB" dirty="0"/>
            <a:t>Calculate detection rate</a:t>
          </a:r>
        </a:p>
      </dgm:t>
    </dgm:pt>
    <dgm:pt modelId="{FF92D71F-B468-014A-821A-250F245F7EDA}" type="parTrans" cxnId="{2B61536F-46FD-574D-8ACC-9EC5DF689BC3}">
      <dgm:prSet/>
      <dgm:spPr/>
      <dgm:t>
        <a:bodyPr/>
        <a:lstStyle/>
        <a:p>
          <a:endParaRPr lang="en-GB"/>
        </a:p>
      </dgm:t>
    </dgm:pt>
    <dgm:pt modelId="{86CAA6C3-3E6E-A64D-9B01-8DA1D32D621C}" type="sibTrans" cxnId="{2B61536F-46FD-574D-8ACC-9EC5DF689BC3}">
      <dgm:prSet/>
      <dgm:spPr/>
      <dgm:t>
        <a:bodyPr/>
        <a:lstStyle/>
        <a:p>
          <a:endParaRPr lang="en-GB"/>
        </a:p>
      </dgm:t>
    </dgm:pt>
    <dgm:pt modelId="{B05A569E-EF8F-0C4F-93D9-87415AE1EE9B}" type="pres">
      <dgm:prSet presAssocID="{CF3DC8B9-6D0D-D24F-9513-3800E2C7D064}" presName="Name0" presStyleCnt="0">
        <dgm:presLayoutVars>
          <dgm:dir/>
          <dgm:resizeHandles val="exact"/>
        </dgm:presLayoutVars>
      </dgm:prSet>
      <dgm:spPr/>
    </dgm:pt>
    <dgm:pt modelId="{3F1CAFAF-A725-8342-A68D-0A50E0CE6142}" type="pres">
      <dgm:prSet presAssocID="{2DCC2976-BD0F-274F-B4BD-CA98DB94F8BD}" presName="node" presStyleLbl="node1" presStyleIdx="0" presStyleCnt="3">
        <dgm:presLayoutVars>
          <dgm:bulletEnabled val="1"/>
        </dgm:presLayoutVars>
      </dgm:prSet>
      <dgm:spPr/>
    </dgm:pt>
    <dgm:pt modelId="{BF7483AC-BFD1-F844-A22C-0E7D3EFE8B84}" type="pres">
      <dgm:prSet presAssocID="{D4C175A4-A450-3043-B40D-FFFE23A1E0CA}" presName="sibTrans" presStyleLbl="sibTrans2D1" presStyleIdx="0" presStyleCnt="2"/>
      <dgm:spPr/>
    </dgm:pt>
    <dgm:pt modelId="{6C84D11F-3567-2C40-B318-ED0826E44DDF}" type="pres">
      <dgm:prSet presAssocID="{D4C175A4-A450-3043-B40D-FFFE23A1E0CA}" presName="connectorText" presStyleLbl="sibTrans2D1" presStyleIdx="0" presStyleCnt="2"/>
      <dgm:spPr/>
    </dgm:pt>
    <dgm:pt modelId="{E4227E8D-1351-7142-B95B-1A949BE4FD8B}" type="pres">
      <dgm:prSet presAssocID="{57BB61E2-74E8-3544-8284-7F3089E4DB54}" presName="node" presStyleLbl="node1" presStyleIdx="1" presStyleCnt="3">
        <dgm:presLayoutVars>
          <dgm:bulletEnabled val="1"/>
        </dgm:presLayoutVars>
      </dgm:prSet>
      <dgm:spPr/>
    </dgm:pt>
    <dgm:pt modelId="{68309806-7223-B549-B615-0782BB5D68DA}" type="pres">
      <dgm:prSet presAssocID="{3303E0EB-1BC8-A44A-880B-5ECD2720C316}" presName="sibTrans" presStyleLbl="sibTrans2D1" presStyleIdx="1" presStyleCnt="2"/>
      <dgm:spPr/>
    </dgm:pt>
    <dgm:pt modelId="{2BF39B5B-F46F-EF43-B752-E3D7B69095B8}" type="pres">
      <dgm:prSet presAssocID="{3303E0EB-1BC8-A44A-880B-5ECD2720C316}" presName="connectorText" presStyleLbl="sibTrans2D1" presStyleIdx="1" presStyleCnt="2"/>
      <dgm:spPr/>
    </dgm:pt>
    <dgm:pt modelId="{A5E82720-878A-7747-B919-E24F2F0BA19C}" type="pres">
      <dgm:prSet presAssocID="{C45C45F6-E4C5-C941-BB9E-C64A23D7F5F3}" presName="node" presStyleLbl="node1" presStyleIdx="2" presStyleCnt="3">
        <dgm:presLayoutVars>
          <dgm:bulletEnabled val="1"/>
        </dgm:presLayoutVars>
      </dgm:prSet>
      <dgm:spPr/>
    </dgm:pt>
  </dgm:ptLst>
  <dgm:cxnLst>
    <dgm:cxn modelId="{02F7E609-A423-E143-A654-134528047D75}" srcId="{CF3DC8B9-6D0D-D24F-9513-3800E2C7D064}" destId="{2DCC2976-BD0F-274F-B4BD-CA98DB94F8BD}" srcOrd="0" destOrd="0" parTransId="{FB8EB260-E5B6-6F4E-8D57-30C431D63617}" sibTransId="{D4C175A4-A450-3043-B40D-FFFE23A1E0CA}"/>
    <dgm:cxn modelId="{B0F05B39-8B4D-B543-B0D6-41FAC870689B}" type="presOf" srcId="{D4C175A4-A450-3043-B40D-FFFE23A1E0CA}" destId="{BF7483AC-BFD1-F844-A22C-0E7D3EFE8B84}" srcOrd="0" destOrd="0" presId="urn:microsoft.com/office/officeart/2005/8/layout/process1"/>
    <dgm:cxn modelId="{0E33E245-8FFA-A54A-AF57-98244DD1ED30}" type="presOf" srcId="{3303E0EB-1BC8-A44A-880B-5ECD2720C316}" destId="{68309806-7223-B549-B615-0782BB5D68DA}" srcOrd="0" destOrd="0" presId="urn:microsoft.com/office/officeart/2005/8/layout/process1"/>
    <dgm:cxn modelId="{A926DC55-2ECB-5A44-81E6-5FBA591400AA}" type="presOf" srcId="{57BB61E2-74E8-3544-8284-7F3089E4DB54}" destId="{E4227E8D-1351-7142-B95B-1A949BE4FD8B}" srcOrd="0" destOrd="0" presId="urn:microsoft.com/office/officeart/2005/8/layout/process1"/>
    <dgm:cxn modelId="{2B61536F-46FD-574D-8ACC-9EC5DF689BC3}" srcId="{CF3DC8B9-6D0D-D24F-9513-3800E2C7D064}" destId="{C45C45F6-E4C5-C941-BB9E-C64A23D7F5F3}" srcOrd="2" destOrd="0" parTransId="{FF92D71F-B468-014A-821A-250F245F7EDA}" sibTransId="{86CAA6C3-3E6E-A64D-9B01-8DA1D32D621C}"/>
    <dgm:cxn modelId="{D6E5C58C-5A45-3049-8F15-ED6B107C3441}" srcId="{CF3DC8B9-6D0D-D24F-9513-3800E2C7D064}" destId="{57BB61E2-74E8-3544-8284-7F3089E4DB54}" srcOrd="1" destOrd="0" parTransId="{F37514F4-1026-F84C-83F0-F5454526159D}" sibTransId="{3303E0EB-1BC8-A44A-880B-5ECD2720C316}"/>
    <dgm:cxn modelId="{3CB5B29A-948C-1142-A2EA-13CC24238135}" type="presOf" srcId="{3303E0EB-1BC8-A44A-880B-5ECD2720C316}" destId="{2BF39B5B-F46F-EF43-B752-E3D7B69095B8}" srcOrd="1" destOrd="0" presId="urn:microsoft.com/office/officeart/2005/8/layout/process1"/>
    <dgm:cxn modelId="{35F456A8-1EFA-E04F-ADB0-05F34BD95494}" type="presOf" srcId="{D4C175A4-A450-3043-B40D-FFFE23A1E0CA}" destId="{6C84D11F-3567-2C40-B318-ED0826E44DDF}" srcOrd="1" destOrd="0" presId="urn:microsoft.com/office/officeart/2005/8/layout/process1"/>
    <dgm:cxn modelId="{90DAD0B1-7D70-3846-A81A-2D36A906B738}" type="presOf" srcId="{2DCC2976-BD0F-274F-B4BD-CA98DB94F8BD}" destId="{3F1CAFAF-A725-8342-A68D-0A50E0CE6142}" srcOrd="0" destOrd="0" presId="urn:microsoft.com/office/officeart/2005/8/layout/process1"/>
    <dgm:cxn modelId="{2C4309C1-F488-5643-9F76-CD54943A8EE9}" type="presOf" srcId="{CF3DC8B9-6D0D-D24F-9513-3800E2C7D064}" destId="{B05A569E-EF8F-0C4F-93D9-87415AE1EE9B}" srcOrd="0" destOrd="0" presId="urn:microsoft.com/office/officeart/2005/8/layout/process1"/>
    <dgm:cxn modelId="{F74A46D2-9C15-0B43-B25D-18D956E74264}" type="presOf" srcId="{C45C45F6-E4C5-C941-BB9E-C64A23D7F5F3}" destId="{A5E82720-878A-7747-B919-E24F2F0BA19C}" srcOrd="0" destOrd="0" presId="urn:microsoft.com/office/officeart/2005/8/layout/process1"/>
    <dgm:cxn modelId="{FA73B174-6F9D-864E-8EDD-A714931224E4}" type="presParOf" srcId="{B05A569E-EF8F-0C4F-93D9-87415AE1EE9B}" destId="{3F1CAFAF-A725-8342-A68D-0A50E0CE6142}" srcOrd="0" destOrd="0" presId="urn:microsoft.com/office/officeart/2005/8/layout/process1"/>
    <dgm:cxn modelId="{A56A6E64-87B1-1E41-8580-823FF54F18EE}" type="presParOf" srcId="{B05A569E-EF8F-0C4F-93D9-87415AE1EE9B}" destId="{BF7483AC-BFD1-F844-A22C-0E7D3EFE8B84}" srcOrd="1" destOrd="0" presId="urn:microsoft.com/office/officeart/2005/8/layout/process1"/>
    <dgm:cxn modelId="{4EBFB31B-1DFB-874D-A268-B5C2BB6E15E7}" type="presParOf" srcId="{BF7483AC-BFD1-F844-A22C-0E7D3EFE8B84}" destId="{6C84D11F-3567-2C40-B318-ED0826E44DDF}" srcOrd="0" destOrd="0" presId="urn:microsoft.com/office/officeart/2005/8/layout/process1"/>
    <dgm:cxn modelId="{D5E3DB33-33E7-2441-B9C7-CBA50E347039}" type="presParOf" srcId="{B05A569E-EF8F-0C4F-93D9-87415AE1EE9B}" destId="{E4227E8D-1351-7142-B95B-1A949BE4FD8B}" srcOrd="2" destOrd="0" presId="urn:microsoft.com/office/officeart/2005/8/layout/process1"/>
    <dgm:cxn modelId="{A0E33BBD-20FA-EF42-AEDD-7A693AC29538}" type="presParOf" srcId="{B05A569E-EF8F-0C4F-93D9-87415AE1EE9B}" destId="{68309806-7223-B549-B615-0782BB5D68DA}" srcOrd="3" destOrd="0" presId="urn:microsoft.com/office/officeart/2005/8/layout/process1"/>
    <dgm:cxn modelId="{8D6F6663-B6C6-4C4A-9D84-DDFA50CA5DD6}" type="presParOf" srcId="{68309806-7223-B549-B615-0782BB5D68DA}" destId="{2BF39B5B-F46F-EF43-B752-E3D7B69095B8}" srcOrd="0" destOrd="0" presId="urn:microsoft.com/office/officeart/2005/8/layout/process1"/>
    <dgm:cxn modelId="{C34D8837-23D2-434F-ACDA-6177EABD4E8E}" type="presParOf" srcId="{B05A569E-EF8F-0C4F-93D9-87415AE1EE9B}" destId="{A5E82720-878A-7747-B919-E24F2F0BA19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CAFAF-A725-8342-A68D-0A50E0CE6142}">
      <dsp:nvSpPr>
        <dsp:cNvPr id="0" name=""/>
        <dsp:cNvSpPr/>
      </dsp:nvSpPr>
      <dsp:spPr>
        <a:xfrm>
          <a:off x="7143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Model detector configurations</a:t>
          </a:r>
        </a:p>
      </dsp:txBody>
      <dsp:txXfrm>
        <a:off x="44665" y="164408"/>
        <a:ext cx="2060143" cy="1206068"/>
      </dsp:txXfrm>
    </dsp:sp>
    <dsp:sp modelId="{BF7483AC-BFD1-F844-A22C-0E7D3EFE8B84}">
      <dsp:nvSpPr>
        <dsp:cNvPr id="0" name=""/>
        <dsp:cNvSpPr/>
      </dsp:nvSpPr>
      <dsp:spPr>
        <a:xfrm>
          <a:off x="2355850" y="50267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2355850" y="608584"/>
        <a:ext cx="316861" cy="317716"/>
      </dsp:txXfrm>
    </dsp:sp>
    <dsp:sp modelId="{E4227E8D-1351-7142-B95B-1A949BE4FD8B}">
      <dsp:nvSpPr>
        <dsp:cNvPr id="0" name=""/>
        <dsp:cNvSpPr/>
      </dsp:nvSpPr>
      <dsp:spPr>
        <a:xfrm>
          <a:off x="2996406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Inject NR waveforms</a:t>
          </a:r>
        </a:p>
      </dsp:txBody>
      <dsp:txXfrm>
        <a:off x="3033928" y="164408"/>
        <a:ext cx="2060143" cy="1206068"/>
      </dsp:txXfrm>
    </dsp:sp>
    <dsp:sp modelId="{68309806-7223-B549-B615-0782BB5D68DA}">
      <dsp:nvSpPr>
        <dsp:cNvPr id="0" name=""/>
        <dsp:cNvSpPr/>
      </dsp:nvSpPr>
      <dsp:spPr>
        <a:xfrm>
          <a:off x="5345112" y="50267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5345112" y="608584"/>
        <a:ext cx="316861" cy="317716"/>
      </dsp:txXfrm>
    </dsp:sp>
    <dsp:sp modelId="{A5E82720-878A-7747-B919-E24F2F0BA19C}">
      <dsp:nvSpPr>
        <dsp:cNvPr id="0" name=""/>
        <dsp:cNvSpPr/>
      </dsp:nvSpPr>
      <dsp:spPr>
        <a:xfrm>
          <a:off x="5985668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Calculate detection rate</a:t>
          </a:r>
        </a:p>
      </dsp:txBody>
      <dsp:txXfrm>
        <a:off x="6023190" y="164408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CAFAF-A725-8342-A68D-0A50E0CE6142}">
      <dsp:nvSpPr>
        <dsp:cNvPr id="0" name=""/>
        <dsp:cNvSpPr/>
      </dsp:nvSpPr>
      <dsp:spPr>
        <a:xfrm>
          <a:off x="7143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Model detector configurations</a:t>
          </a:r>
        </a:p>
      </dsp:txBody>
      <dsp:txXfrm>
        <a:off x="44665" y="164408"/>
        <a:ext cx="2060143" cy="1206068"/>
      </dsp:txXfrm>
    </dsp:sp>
    <dsp:sp modelId="{BF7483AC-BFD1-F844-A22C-0E7D3EFE8B84}">
      <dsp:nvSpPr>
        <dsp:cNvPr id="0" name=""/>
        <dsp:cNvSpPr/>
      </dsp:nvSpPr>
      <dsp:spPr>
        <a:xfrm>
          <a:off x="2355850" y="50267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2355850" y="608584"/>
        <a:ext cx="316861" cy="317716"/>
      </dsp:txXfrm>
    </dsp:sp>
    <dsp:sp modelId="{E4227E8D-1351-7142-B95B-1A949BE4FD8B}">
      <dsp:nvSpPr>
        <dsp:cNvPr id="0" name=""/>
        <dsp:cNvSpPr/>
      </dsp:nvSpPr>
      <dsp:spPr>
        <a:xfrm>
          <a:off x="2996406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Inject NR waveforms</a:t>
          </a:r>
        </a:p>
      </dsp:txBody>
      <dsp:txXfrm>
        <a:off x="3033928" y="164408"/>
        <a:ext cx="2060143" cy="1206068"/>
      </dsp:txXfrm>
    </dsp:sp>
    <dsp:sp modelId="{68309806-7223-B549-B615-0782BB5D68DA}">
      <dsp:nvSpPr>
        <dsp:cNvPr id="0" name=""/>
        <dsp:cNvSpPr/>
      </dsp:nvSpPr>
      <dsp:spPr>
        <a:xfrm>
          <a:off x="5345112" y="50267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5345112" y="608584"/>
        <a:ext cx="316861" cy="317716"/>
      </dsp:txXfrm>
    </dsp:sp>
    <dsp:sp modelId="{A5E82720-878A-7747-B919-E24F2F0BA19C}">
      <dsp:nvSpPr>
        <dsp:cNvPr id="0" name=""/>
        <dsp:cNvSpPr/>
      </dsp:nvSpPr>
      <dsp:spPr>
        <a:xfrm>
          <a:off x="5985668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Calculate detection rate</a:t>
          </a:r>
        </a:p>
      </dsp:txBody>
      <dsp:txXfrm>
        <a:off x="6023190" y="164408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CAFAF-A725-8342-A68D-0A50E0CE6142}">
      <dsp:nvSpPr>
        <dsp:cNvPr id="0" name=""/>
        <dsp:cNvSpPr/>
      </dsp:nvSpPr>
      <dsp:spPr>
        <a:xfrm>
          <a:off x="7143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Model detector configurations</a:t>
          </a:r>
        </a:p>
      </dsp:txBody>
      <dsp:txXfrm>
        <a:off x="44665" y="164408"/>
        <a:ext cx="2060143" cy="1206068"/>
      </dsp:txXfrm>
    </dsp:sp>
    <dsp:sp modelId="{BF7483AC-BFD1-F844-A22C-0E7D3EFE8B84}">
      <dsp:nvSpPr>
        <dsp:cNvPr id="0" name=""/>
        <dsp:cNvSpPr/>
      </dsp:nvSpPr>
      <dsp:spPr>
        <a:xfrm>
          <a:off x="2355850" y="50267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2355850" y="608584"/>
        <a:ext cx="316861" cy="317716"/>
      </dsp:txXfrm>
    </dsp:sp>
    <dsp:sp modelId="{E4227E8D-1351-7142-B95B-1A949BE4FD8B}">
      <dsp:nvSpPr>
        <dsp:cNvPr id="0" name=""/>
        <dsp:cNvSpPr/>
      </dsp:nvSpPr>
      <dsp:spPr>
        <a:xfrm>
          <a:off x="2996406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Inject NR waveforms</a:t>
          </a:r>
        </a:p>
      </dsp:txBody>
      <dsp:txXfrm>
        <a:off x="3033928" y="164408"/>
        <a:ext cx="2060143" cy="1206068"/>
      </dsp:txXfrm>
    </dsp:sp>
    <dsp:sp modelId="{68309806-7223-B549-B615-0782BB5D68DA}">
      <dsp:nvSpPr>
        <dsp:cNvPr id="0" name=""/>
        <dsp:cNvSpPr/>
      </dsp:nvSpPr>
      <dsp:spPr>
        <a:xfrm>
          <a:off x="5345112" y="50267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5345112" y="608584"/>
        <a:ext cx="316861" cy="317716"/>
      </dsp:txXfrm>
    </dsp:sp>
    <dsp:sp modelId="{A5E82720-878A-7747-B919-E24F2F0BA19C}">
      <dsp:nvSpPr>
        <dsp:cNvPr id="0" name=""/>
        <dsp:cNvSpPr/>
      </dsp:nvSpPr>
      <dsp:spPr>
        <a:xfrm>
          <a:off x="5985668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Calculate detection rate</a:t>
          </a:r>
        </a:p>
      </dsp:txBody>
      <dsp:txXfrm>
        <a:off x="6023190" y="164408"/>
        <a:ext cx="2060143" cy="12060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1CAFAF-A725-8342-A68D-0A50E0CE6142}">
      <dsp:nvSpPr>
        <dsp:cNvPr id="0" name=""/>
        <dsp:cNvSpPr/>
      </dsp:nvSpPr>
      <dsp:spPr>
        <a:xfrm>
          <a:off x="7143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Model detector configurations</a:t>
          </a:r>
        </a:p>
      </dsp:txBody>
      <dsp:txXfrm>
        <a:off x="44665" y="164408"/>
        <a:ext cx="2060143" cy="1206068"/>
      </dsp:txXfrm>
    </dsp:sp>
    <dsp:sp modelId="{BF7483AC-BFD1-F844-A22C-0E7D3EFE8B84}">
      <dsp:nvSpPr>
        <dsp:cNvPr id="0" name=""/>
        <dsp:cNvSpPr/>
      </dsp:nvSpPr>
      <dsp:spPr>
        <a:xfrm>
          <a:off x="2355850" y="50267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2355850" y="608584"/>
        <a:ext cx="316861" cy="317716"/>
      </dsp:txXfrm>
    </dsp:sp>
    <dsp:sp modelId="{E4227E8D-1351-7142-B95B-1A949BE4FD8B}">
      <dsp:nvSpPr>
        <dsp:cNvPr id="0" name=""/>
        <dsp:cNvSpPr/>
      </dsp:nvSpPr>
      <dsp:spPr>
        <a:xfrm>
          <a:off x="2996406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Inject NR waveforms</a:t>
          </a:r>
        </a:p>
      </dsp:txBody>
      <dsp:txXfrm>
        <a:off x="3033928" y="164408"/>
        <a:ext cx="2060143" cy="1206068"/>
      </dsp:txXfrm>
    </dsp:sp>
    <dsp:sp modelId="{68309806-7223-B549-B615-0782BB5D68DA}">
      <dsp:nvSpPr>
        <dsp:cNvPr id="0" name=""/>
        <dsp:cNvSpPr/>
      </dsp:nvSpPr>
      <dsp:spPr>
        <a:xfrm>
          <a:off x="5345112" y="502679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5345112" y="608584"/>
        <a:ext cx="316861" cy="317716"/>
      </dsp:txXfrm>
    </dsp:sp>
    <dsp:sp modelId="{A5E82720-878A-7747-B919-E24F2F0BA19C}">
      <dsp:nvSpPr>
        <dsp:cNvPr id="0" name=""/>
        <dsp:cNvSpPr/>
      </dsp:nvSpPr>
      <dsp:spPr>
        <a:xfrm>
          <a:off x="5985668" y="126886"/>
          <a:ext cx="2135187" cy="1281112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Calculate detection rate</a:t>
          </a:r>
        </a:p>
      </dsp:txBody>
      <dsp:txXfrm>
        <a:off x="6023190" y="164408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1B07DD3-8E0C-4A50-B5FE-ABD362AD454B}" type="datetime1">
              <a:rPr lang="en-GB" smtClean="0"/>
              <a:t>16/01/2023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DE7DFA-63CC-4ED7-B30E-ACF88B4B89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2.jpg>
</file>

<file path=ppt/media/image3.png>
</file>

<file path=ppt/media/image4.gif>
</file>

<file path=ppt/media/image5.jpeg>
</file>

<file path=ppt/media/image6.g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CED090A-610C-4D83-921E-93394EF804D0}" type="datetime1">
              <a:rPr lang="en-GB" noProof="0" smtClean="0"/>
              <a:t>16/01/2023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8C5307-140F-447F-BCBA-BB92E3A2906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8972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noProof="0" smtClean="0"/>
              <a:t>10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42612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noProof="0" smtClean="0"/>
              <a:t>11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320319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noProof="0" smtClean="0"/>
              <a:t>12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1513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04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180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934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noProof="0" smtClean="0"/>
              <a:t>5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13745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noProof="0" smtClean="0"/>
              <a:t>6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24636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noProof="0" smtClean="0"/>
              <a:t>7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012079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noProof="0" smtClean="0"/>
              <a:t>8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3822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en-GB" noProof="0" smtClean="0"/>
              <a:t>9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5793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rtlCol="0"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subtitle style</a:t>
            </a:r>
            <a:endParaRPr lang="en-GB" noProof="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rtlCol="0"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cap="none" spc="0" normalizeH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rtlCol="0"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50" b="0" i="0" u="none" strike="noStrike" kern="1200" cap="none" spc="0" normalizeH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rtlCol="0"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>
                <a:solidFill>
                  <a:srgbClr val="FFFFFF"/>
                </a:solidFill>
              </a:rPr>
              <a:t>Click to edit Master title style</a:t>
            </a:r>
            <a:endParaRPr lang="en-GB" noProof="0" dirty="0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 dirty="0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 rtl="0"/>
            <a:r>
              <a:rPr lang="en-GB" noProof="0" dirty="0"/>
              <a:t>Click to add text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 rtlCol="0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>
                <a:solidFill>
                  <a:srgbClr val="FFFFFF"/>
                </a:solidFill>
              </a:rPr>
              <a:t>Click to edit Master title style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 rtlCol="0"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6000" noProof="0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 rtlCol="0"/>
          <a:lstStyle>
            <a:lvl1pPr marL="0" indent="0" algn="l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fld id="{2722F022-211C-4882-844C-086FEA6806AA}" type="slidenum">
              <a:rPr lang="en-GB" noProof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GB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 rtlCol="0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 rtlCol="0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 rtlCol="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rtlCol="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subtitle style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en-GB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fld id="{CD6D940D-6D44-4DF9-9322-B4B11F7EDCD0}" type="slidenum">
              <a:rPr lang="en-GB" noProof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GB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rtlCol="0"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rtlCol="0"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en-GB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sz="1050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rtl="0"/>
            <a:fld id="{0D4885A8-DDA8-4FCF-AB25-DA8F78EC7557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youtube.com/watch?v=Dyn9KbB_ze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Finding NEMO: </a:t>
            </a:r>
            <a:br>
              <a:rPr lang="en-GB" dirty="0"/>
            </a:br>
            <a:r>
              <a:rPr lang="en-GB" sz="4200" dirty="0"/>
              <a:t>Optimising a neutron star extreme matter observatory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Justin Yu </a:t>
            </a:r>
            <a:r>
              <a:rPr lang="en-GB" sz="2400" dirty="0"/>
              <a:t>(</a:t>
            </a:r>
            <a:r>
              <a:rPr lang="en-GB" sz="2400" u="sng" dirty="0"/>
              <a:t>juyu0917@uni.sydney.edu.au</a:t>
            </a:r>
            <a:r>
              <a:rPr lang="en-GB" sz="2400" dirty="0"/>
              <a:t>)</a:t>
            </a:r>
            <a:endParaRPr lang="en-GB" sz="2200" dirty="0"/>
          </a:p>
          <a:p>
            <a:pPr rtl="0"/>
            <a:r>
              <a:rPr lang="en-GB" dirty="0"/>
              <a:t>Supervisor: Bram </a:t>
            </a:r>
            <a:r>
              <a:rPr lang="en-GB" dirty="0" err="1"/>
              <a:t>Slagmolen</a:t>
            </a:r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B17EDAA-17F3-18A5-16A5-93A47C899CAC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7" r="41831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C55152-AF9A-AA76-A099-3BAAA744EF84}"/>
              </a:ext>
            </a:extLst>
          </p:cNvPr>
          <p:cNvSpPr txBox="1"/>
          <p:nvPr/>
        </p:nvSpPr>
        <p:spPr>
          <a:xfrm>
            <a:off x="6253841" y="6388444"/>
            <a:ext cx="1859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</a:rPr>
              <a:t>University of Warwick/Mark Garlick, CC BY 4.0 &lt;https://</a:t>
            </a:r>
            <a:r>
              <a:rPr lang="en-US" sz="600" dirty="0" err="1">
                <a:solidFill>
                  <a:schemeClr val="bg1"/>
                </a:solidFill>
              </a:rPr>
              <a:t>creativecommons.org</a:t>
            </a:r>
            <a:r>
              <a:rPr lang="en-US" sz="600" dirty="0">
                <a:solidFill>
                  <a:schemeClr val="bg1"/>
                </a:solidFill>
              </a:rPr>
              <a:t>/licenses/by/4.0&gt;, via 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2C42C-EB1C-995F-4885-CBB09193B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Optimising</a:t>
            </a:r>
            <a:r>
              <a:rPr lang="en-US" dirty="0"/>
              <a:t> NEMO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33F8D22-15C3-1445-E884-961A442FF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32A23AB-4D72-7F95-A090-1A6D5CC7F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D4A1B5-8B17-2939-525B-445461688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8646107-2360-B78C-94E5-5BFBE458CC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6639442"/>
              </p:ext>
            </p:extLst>
          </p:nvPr>
        </p:nvGraphicFramePr>
        <p:xfrm>
          <a:off x="684881" y="1355436"/>
          <a:ext cx="8128000" cy="15348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96B3087-0DC8-690B-39A5-2D552032A2CF}"/>
              </a:ext>
            </a:extLst>
          </p:cNvPr>
          <p:cNvSpPr txBox="1">
            <a:spLocks/>
          </p:cNvSpPr>
          <p:nvPr/>
        </p:nvSpPr>
        <p:spPr>
          <a:xfrm>
            <a:off x="684881" y="3560527"/>
            <a:ext cx="4756714" cy="2730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Optimal detection rate: </a:t>
            </a:r>
            <a:br>
              <a:rPr lang="en-US" dirty="0"/>
            </a:br>
            <a:r>
              <a:rPr lang="en-US" dirty="0"/>
              <a:t>0.04 - 0.66 yr</a:t>
            </a:r>
            <a:r>
              <a:rPr lang="en-US" baseline="30000" dirty="0"/>
              <a:t>-1</a:t>
            </a:r>
            <a:r>
              <a:rPr lang="en-US" dirty="0"/>
              <a:t> (c.f. 0.01 - 0.15 yr</a:t>
            </a:r>
            <a:r>
              <a:rPr lang="en-US" baseline="30000" dirty="0"/>
              <a:t>-1</a:t>
            </a:r>
            <a:r>
              <a:rPr lang="en-US" dirty="0"/>
              <a:t>) (single detector)</a:t>
            </a:r>
          </a:p>
          <a:p>
            <a:r>
              <a:rPr lang="en-US" dirty="0"/>
              <a:t>Uncertainty from merger rate</a:t>
            </a:r>
          </a:p>
          <a:p>
            <a:r>
              <a:rPr lang="en-US" dirty="0"/>
              <a:t>NEMO in network:  ~10</a:t>
            </a:r>
            <a:r>
              <a:rPr lang="en-US" baseline="30000" dirty="0"/>
              <a:t>0 </a:t>
            </a:r>
            <a:r>
              <a:rPr lang="en-US" dirty="0"/>
              <a:t>yr</a:t>
            </a:r>
            <a:r>
              <a:rPr lang="en-US" baseline="30000" dirty="0"/>
              <a:t>-1</a:t>
            </a:r>
            <a:endParaRPr lang="en-US" dirty="0"/>
          </a:p>
          <a:p>
            <a:r>
              <a:rPr lang="en-US" dirty="0"/>
              <a:t>More observation runs needed</a:t>
            </a:r>
          </a:p>
          <a:p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4B0BA15-7B4D-C496-74BE-B7802FF2C8CB}"/>
              </a:ext>
            </a:extLst>
          </p:cNvPr>
          <p:cNvSpPr txBox="1">
            <a:spLocks/>
          </p:cNvSpPr>
          <p:nvPr/>
        </p:nvSpPr>
        <p:spPr>
          <a:xfrm>
            <a:off x="684881" y="3062074"/>
            <a:ext cx="4756714" cy="597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 spc="-2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Results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060C58CD-DEEB-C54F-9364-0EF3B91329C1}"/>
              </a:ext>
            </a:extLst>
          </p:cNvPr>
          <p:cNvSpPr txBox="1">
            <a:spLocks/>
          </p:cNvSpPr>
          <p:nvPr/>
        </p:nvSpPr>
        <p:spPr>
          <a:xfrm>
            <a:off x="9396000" y="1224000"/>
            <a:ext cx="2592000" cy="1534886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vert="horz" lIns="9000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accent2"/>
                </a:solidFill>
              </a:rPr>
              <a:t>Aim</a:t>
            </a:r>
            <a:br>
              <a:rPr lang="en-US" sz="2400" b="1">
                <a:solidFill>
                  <a:schemeClr val="accent2"/>
                </a:solidFill>
              </a:rPr>
            </a:br>
            <a:r>
              <a:rPr lang="en-US" b="1"/>
              <a:t>Maximise BNS post-merger signal detection rate</a:t>
            </a:r>
            <a:endParaRPr lang="en-US" b="1" dirty="0"/>
          </a:p>
        </p:txBody>
      </p:sp>
      <p:pic>
        <p:nvPicPr>
          <p:cNvPr id="25" name="Picture 24" descr="Chart, line chart&#10;&#10;Description automatically generated">
            <a:extLst>
              <a:ext uri="{FF2B5EF4-FFF2-40B4-BE49-F238E27FC236}">
                <a16:creationId xmlns:a16="http://schemas.microsoft.com/office/drawing/2014/main" id="{D06A6F2D-C396-F9C0-BC13-1ECC6B903E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41595" y="2818201"/>
            <a:ext cx="6488734" cy="36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44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2C42C-EB1C-995F-4885-CBB09193B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Optimising</a:t>
            </a:r>
            <a:r>
              <a:rPr lang="en-US" dirty="0"/>
              <a:t> NEMO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828AB-7F15-47E2-F8B2-BE84E5CA15F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396000" y="1224000"/>
            <a:ext cx="2592000" cy="1534886"/>
          </a:xfrm>
          <a:ln w="19050">
            <a:solidFill>
              <a:schemeClr val="accent1"/>
            </a:solidFill>
          </a:ln>
        </p:spPr>
        <p:txBody>
          <a:bodyPr lIns="90000">
            <a:no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accent2"/>
                </a:solidFill>
              </a:rPr>
              <a:t>Aim</a:t>
            </a:r>
            <a:br>
              <a:rPr lang="en-US" sz="2400" b="1" dirty="0">
                <a:solidFill>
                  <a:schemeClr val="accent2"/>
                </a:solidFill>
              </a:rPr>
            </a:br>
            <a:r>
              <a:rPr lang="en-US" b="1" dirty="0" err="1"/>
              <a:t>Maximise</a:t>
            </a:r>
            <a:r>
              <a:rPr lang="en-US" b="1" dirty="0"/>
              <a:t> BNS post-merger signal detection rate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33F8D22-15C3-1445-E884-961A442FF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32A23AB-4D72-7F95-A090-1A6D5CC7F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D4A1B5-8B17-2939-525B-445461688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8646107-2360-B78C-94E5-5BFBE458CC17}"/>
              </a:ext>
            </a:extLst>
          </p:cNvPr>
          <p:cNvGraphicFramePr/>
          <p:nvPr/>
        </p:nvGraphicFramePr>
        <p:xfrm>
          <a:off x="684881" y="1355436"/>
          <a:ext cx="8128000" cy="15348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96B3087-0DC8-690B-39A5-2D552032A2CF}"/>
              </a:ext>
            </a:extLst>
          </p:cNvPr>
          <p:cNvSpPr txBox="1">
            <a:spLocks/>
          </p:cNvSpPr>
          <p:nvPr/>
        </p:nvSpPr>
        <p:spPr>
          <a:xfrm>
            <a:off x="684881" y="3560527"/>
            <a:ext cx="4359446" cy="3365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Optimal detection rate: </a:t>
            </a:r>
            <a:br>
              <a:rPr lang="en-US" dirty="0"/>
            </a:br>
            <a:r>
              <a:rPr lang="en-US" dirty="0"/>
              <a:t>0.04 - 0.66 yr</a:t>
            </a:r>
            <a:r>
              <a:rPr lang="en-US" baseline="30000" dirty="0"/>
              <a:t>-1</a:t>
            </a:r>
            <a:r>
              <a:rPr lang="en-US" dirty="0"/>
              <a:t> (c.f. 0.01 - 0.15 yr</a:t>
            </a:r>
            <a:r>
              <a:rPr lang="en-US" baseline="30000" dirty="0"/>
              <a:t>-1</a:t>
            </a:r>
            <a:r>
              <a:rPr lang="en-US" dirty="0"/>
              <a:t>) (single detector)</a:t>
            </a:r>
          </a:p>
          <a:p>
            <a:r>
              <a:rPr lang="en-US" dirty="0"/>
              <a:t>Uncertainty from merger rate</a:t>
            </a:r>
          </a:p>
          <a:p>
            <a:r>
              <a:rPr lang="en-US" dirty="0"/>
              <a:t>NEMO in network:  ~10</a:t>
            </a:r>
            <a:r>
              <a:rPr lang="en-US" baseline="30000" dirty="0"/>
              <a:t>0 </a:t>
            </a:r>
            <a:r>
              <a:rPr lang="en-US" dirty="0"/>
              <a:t>yr</a:t>
            </a:r>
            <a:r>
              <a:rPr lang="en-US" baseline="30000" dirty="0"/>
              <a:t>-1</a:t>
            </a:r>
            <a:endParaRPr lang="en-US" dirty="0"/>
          </a:p>
          <a:p>
            <a:r>
              <a:rPr lang="en-US" dirty="0"/>
              <a:t>More observation runs needed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4B0BA15-7B4D-C496-74BE-B7802FF2C8CB}"/>
              </a:ext>
            </a:extLst>
          </p:cNvPr>
          <p:cNvSpPr txBox="1">
            <a:spLocks/>
          </p:cNvSpPr>
          <p:nvPr/>
        </p:nvSpPr>
        <p:spPr>
          <a:xfrm>
            <a:off x="684881" y="3062074"/>
            <a:ext cx="4756714" cy="597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 spc="-2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Results</a:t>
            </a:r>
          </a:p>
        </p:txBody>
      </p:sp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7E2D36FF-C572-F56D-E730-8408CDB77B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71713" y="2790000"/>
            <a:ext cx="4068000" cy="40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344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34E10-E76B-976D-FD93-E8D08A3E4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1F1A3-1518-1DA0-6B9E-8DA1BC416B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Further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DBFDF4-57F7-CF6E-2988-EFB79631E42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Homodyne readout</a:t>
            </a:r>
          </a:p>
          <a:p>
            <a:r>
              <a:rPr lang="en-US" dirty="0"/>
              <a:t>Other sources of noise</a:t>
            </a:r>
          </a:p>
          <a:p>
            <a:r>
              <a:rPr lang="en-US" dirty="0"/>
              <a:t>Nonlinear optics</a:t>
            </a:r>
          </a:p>
          <a:p>
            <a:r>
              <a:rPr lang="en-US" dirty="0"/>
              <a:t>Detection rate in network</a:t>
            </a:r>
          </a:p>
          <a:p>
            <a:r>
              <a:rPr lang="en-US" dirty="0"/>
              <a:t>Supercomputer run </a:t>
            </a:r>
          </a:p>
          <a:p>
            <a:r>
              <a:rPr lang="en-US" dirty="0"/>
              <a:t>Matched-filter SNR</a:t>
            </a:r>
          </a:p>
          <a:p>
            <a:r>
              <a:rPr lang="en-US" dirty="0"/>
              <a:t>Investigate astrophysical assumptions</a:t>
            </a:r>
          </a:p>
          <a:p>
            <a:r>
              <a:rPr lang="en-US" dirty="0" err="1"/>
              <a:t>Optimising</a:t>
            </a:r>
            <a:r>
              <a:rPr lang="en-US" dirty="0"/>
              <a:t> distinguishability of </a:t>
            </a:r>
            <a:r>
              <a:rPr lang="en-US" dirty="0" err="1"/>
              <a:t>EoS</a:t>
            </a:r>
            <a:endParaRPr lang="en-US" dirty="0"/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82D6F23-0EE9-F793-8424-8392332F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D43FB749-E612-82B0-F7FE-8B5B7916E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E76F34-BDD2-8CAA-BE6E-F9CE49286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A20FF8-66B3-AA07-D32B-90E677E3A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757" y="2010973"/>
            <a:ext cx="5040000" cy="3297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CE893CCC-776E-35CD-4DD2-A188C981D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1895" y="3494316"/>
            <a:ext cx="986017" cy="740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EBD9CD-29D2-8D7D-98A7-553D8CC96FBA}"/>
              </a:ext>
            </a:extLst>
          </p:cNvPr>
          <p:cNvSpPr txBox="1"/>
          <p:nvPr/>
        </p:nvSpPr>
        <p:spPr>
          <a:xfrm>
            <a:off x="6471554" y="5371068"/>
            <a:ext cx="503999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University of Warwick/Mark Garlick, CC BY 4.0 &lt;https://</a:t>
            </a:r>
            <a:r>
              <a:rPr lang="en-US" sz="600" dirty="0" err="1"/>
              <a:t>creativecommons.org</a:t>
            </a:r>
            <a:r>
              <a:rPr lang="en-US" sz="600" dirty="0"/>
              <a:t>/licenses/by/4.0&gt;, via 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424794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2D22322F-E79D-4BEF-8038-DE2C8F5CC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190500"/>
            <a:ext cx="10036292" cy="773776"/>
          </a:xfrm>
        </p:spPr>
        <p:txBody>
          <a:bodyPr rtlCol="0">
            <a:normAutofit fontScale="90000"/>
          </a:bodyPr>
          <a:lstStyle/>
          <a:p>
            <a:pPr rtl="0"/>
            <a:r>
              <a:rPr lang="en-GB" dirty="0"/>
              <a:t>Background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4A3939E-B573-4FB2-AD69-18C1A75F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EF65B39-4112-473E-B203-73AC0F564D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en-GB" dirty="0"/>
              <a:t>2023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800B7A-B486-4409-9EDD-0A7B9628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en-GB" smtClean="0"/>
              <a:pPr lvl="0" rtl="0"/>
              <a:t>2</a:t>
            </a:fld>
            <a:endParaRPr lang="en-GB"/>
          </a:p>
        </p:txBody>
      </p:sp>
      <p:pic>
        <p:nvPicPr>
          <p:cNvPr id="22" name="Picture 21" descr="Text, letter&#10;&#10;Description automatically generated">
            <a:extLst>
              <a:ext uri="{FF2B5EF4-FFF2-40B4-BE49-F238E27FC236}">
                <a16:creationId xmlns:a16="http://schemas.microsoft.com/office/drawing/2014/main" id="{175DA07A-052C-FC69-EC06-8F97D1CB4F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76" t="24627" r="13984" b="32907"/>
          <a:stretch/>
        </p:blipFill>
        <p:spPr>
          <a:xfrm>
            <a:off x="690394" y="2285172"/>
            <a:ext cx="3858724" cy="3106559"/>
          </a:xfrm>
          <a:prstGeom prst="rect">
            <a:avLst/>
          </a:prstGeom>
        </p:spPr>
      </p:pic>
      <p:pic>
        <p:nvPicPr>
          <p:cNvPr id="28" name="Picture 2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3335CE1-32EC-C9B8-682A-6D89570BDC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6" t="1600" r="4723" b="11504"/>
          <a:stretch/>
        </p:blipFill>
        <p:spPr>
          <a:xfrm>
            <a:off x="4661606" y="1928895"/>
            <a:ext cx="6840000" cy="348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428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2D22322F-E79D-4BEF-8038-DE2C8F5CC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190500"/>
            <a:ext cx="10036292" cy="773776"/>
          </a:xfrm>
        </p:spPr>
        <p:txBody>
          <a:bodyPr rtlCol="0">
            <a:noAutofit/>
          </a:bodyPr>
          <a:lstStyle/>
          <a:p>
            <a:pPr rtl="0"/>
            <a:r>
              <a:rPr lang="en-US" sz="3200" dirty="0"/>
              <a:t>Neutron Star Extreme Matter Observatory (NEMO)</a:t>
            </a:r>
            <a:endParaRPr lang="en-GB" sz="320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ADD5DF7-575E-4C10-815E-CDBBFAB583B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57467" y="1370786"/>
            <a:ext cx="4756714" cy="773776"/>
          </a:xfrm>
        </p:spPr>
        <p:txBody>
          <a:bodyPr rtlCol="0">
            <a:noAutofit/>
          </a:bodyPr>
          <a:lstStyle/>
          <a:p>
            <a:pPr rtl="0"/>
            <a:r>
              <a:rPr lang="en-GB" dirty="0"/>
              <a:t>Binary neutron star </a:t>
            </a:r>
            <a:br>
              <a:rPr lang="en-GB" dirty="0"/>
            </a:br>
            <a:r>
              <a:rPr lang="en-GB" dirty="0"/>
              <a:t>post-merger oscillations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13BE1C0-386B-47CB-BDCE-A24D9918AEE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7467" y="2374900"/>
            <a:ext cx="4756714" cy="3365500"/>
          </a:xfrm>
        </p:spPr>
        <p:txBody>
          <a:bodyPr rtlCol="0">
            <a:normAutofit/>
          </a:bodyPr>
          <a:lstStyle/>
          <a:p>
            <a:r>
              <a:rPr lang="en-US" dirty="0"/>
              <a:t>Depend on unknown equation of state (</a:t>
            </a:r>
            <a:r>
              <a:rPr lang="en-US" dirty="0" err="1"/>
              <a:t>EoS</a:t>
            </a:r>
            <a:r>
              <a:rPr lang="en-US" dirty="0"/>
              <a:t>)</a:t>
            </a:r>
          </a:p>
          <a:p>
            <a:r>
              <a:rPr lang="en-US" dirty="0"/>
              <a:t>Extreme nuclear physics! e.g. hadron-quark phase transition</a:t>
            </a:r>
          </a:p>
          <a:p>
            <a:r>
              <a:rPr lang="en-US" dirty="0"/>
              <a:t>Multi-messenger astronomy</a:t>
            </a:r>
          </a:p>
          <a:p>
            <a:r>
              <a:rPr lang="en-US" dirty="0"/>
              <a:t>Current detectors not sensitive in kHz</a:t>
            </a:r>
          </a:p>
          <a:p>
            <a:pPr rtl="0"/>
            <a:r>
              <a:rPr lang="en-GB" dirty="0"/>
              <a:t>NEMO concept sensitive in 1-4kHz band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4A3939E-B573-4FB2-AD69-18C1A75F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EF65B39-4112-473E-B203-73AC0F564D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en-GB" dirty="0"/>
              <a:t>2023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800B7A-B486-4409-9EDD-0A7B9628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en-GB" smtClean="0"/>
              <a:pPr lvl="0" rtl="0"/>
              <a:t>3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C7814F2-3E3C-149D-0957-F2FA80D60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534" y="2361635"/>
            <a:ext cx="5328000" cy="29918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B3EED29-1447-32DE-2A17-B5B5B94B19BB}"/>
              </a:ext>
            </a:extLst>
          </p:cNvPr>
          <p:cNvSpPr txBox="1"/>
          <p:nvPr/>
        </p:nvSpPr>
        <p:spPr>
          <a:xfrm>
            <a:off x="705726" y="5353511"/>
            <a:ext cx="216104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https://www.youtube.com/watch?v=Dyn9KbB_zeo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633780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2D22322F-E79D-4BEF-8038-DE2C8F5CC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190500"/>
            <a:ext cx="10036292" cy="773776"/>
          </a:xfrm>
        </p:spPr>
        <p:txBody>
          <a:bodyPr rtlCol="0">
            <a:noAutofit/>
          </a:bodyPr>
          <a:lstStyle/>
          <a:p>
            <a:pPr rtl="0"/>
            <a:r>
              <a:rPr lang="en-US" sz="3200" dirty="0"/>
              <a:t>Neutron Star Extreme Matter Observatory (NEMO)</a:t>
            </a:r>
            <a:endParaRPr lang="en-GB" sz="3200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13BE1C0-386B-47CB-BDCE-A24D9918AEE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57467" y="2374900"/>
            <a:ext cx="4756714" cy="3365500"/>
          </a:xfrm>
        </p:spPr>
        <p:txBody>
          <a:bodyPr rtlCol="0">
            <a:normAutofit/>
          </a:bodyPr>
          <a:lstStyle/>
          <a:p>
            <a:r>
              <a:rPr lang="en-US" dirty="0"/>
              <a:t>Depend on unknown equation of state (</a:t>
            </a:r>
            <a:r>
              <a:rPr lang="en-US" dirty="0" err="1"/>
              <a:t>EoS</a:t>
            </a:r>
            <a:r>
              <a:rPr lang="en-US" dirty="0"/>
              <a:t>)</a:t>
            </a:r>
          </a:p>
          <a:p>
            <a:r>
              <a:rPr lang="en-US" dirty="0"/>
              <a:t>Extreme nuclear physics! e.g. hadron-quark phase transition</a:t>
            </a:r>
          </a:p>
          <a:p>
            <a:r>
              <a:rPr lang="en-US" dirty="0"/>
              <a:t>Multi-messenger astronomy</a:t>
            </a:r>
          </a:p>
          <a:p>
            <a:r>
              <a:rPr lang="en-US" dirty="0"/>
              <a:t>Current detectors not sensitive in kHz</a:t>
            </a:r>
          </a:p>
          <a:p>
            <a:pPr rtl="0"/>
            <a:r>
              <a:rPr lang="en-GB" dirty="0"/>
              <a:t>NEMO concept sensitive in 1-4kHz band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4A3939E-B573-4FB2-AD69-18C1A75F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EF65B39-4112-473E-B203-73AC0F564D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en-GB" dirty="0"/>
              <a:t>2023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800B7A-B486-4409-9EDD-0A7B9628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en-GB" smtClean="0"/>
              <a:pPr lvl="0" rtl="0"/>
              <a:t>4</a:t>
            </a:fld>
            <a:endParaRPr lang="en-GB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20A059E-FD59-F5AB-2DF8-60B5ACB5A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3" y="1820413"/>
            <a:ext cx="5489691" cy="3678530"/>
          </a:xfrm>
          <a:prstGeom prst="rect">
            <a:avLst/>
          </a:prstGeom>
        </p:spPr>
      </p:pic>
      <p:sp>
        <p:nvSpPr>
          <p:cNvPr id="5" name="Text Placeholder 15">
            <a:extLst>
              <a:ext uri="{FF2B5EF4-FFF2-40B4-BE49-F238E27FC236}">
                <a16:creationId xmlns:a16="http://schemas.microsoft.com/office/drawing/2014/main" id="{9FEAF0E7-9D4C-01C0-5531-E27F94FAAAB1}"/>
              </a:ext>
            </a:extLst>
          </p:cNvPr>
          <p:cNvSpPr txBox="1">
            <a:spLocks/>
          </p:cNvSpPr>
          <p:nvPr/>
        </p:nvSpPr>
        <p:spPr>
          <a:xfrm>
            <a:off x="6257467" y="1370786"/>
            <a:ext cx="4756714" cy="773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 spc="-2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Binary neutron star </a:t>
            </a:r>
            <a:br>
              <a:rPr lang="en-GB"/>
            </a:br>
            <a:r>
              <a:rPr lang="en-GB"/>
              <a:t>post-merger oscillations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5779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3EA94-6DB3-CD15-1139-6E93EF8DE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Detecting gravitational waves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5664C-32DC-8103-0E43-F3E5A03851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Basic idea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097B05-9C5E-77F8-2EE8-B4574C07FF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Michelson interferometer experiences differential arm length change</a:t>
            </a:r>
          </a:p>
          <a:p>
            <a:r>
              <a:rPr lang="en-AU" dirty="0"/>
              <a:t>Optical path length difference creates interference</a:t>
            </a:r>
            <a:endParaRPr lang="en-US" dirty="0"/>
          </a:p>
          <a:p>
            <a:r>
              <a:rPr lang="en-US" dirty="0"/>
              <a:t>Signal “sidebands” in frequency domain</a:t>
            </a:r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DB4AE66-3873-315C-95DE-319ED4A4A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C6A7746-9103-A56D-DB43-5173BBB7E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E1F8AA-5861-10C4-22C3-2D6234D66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A580E1-AD65-1A7A-0E23-F128B48F1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460" y="2361743"/>
            <a:ext cx="5328000" cy="29918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05FB82-05F0-955D-BB72-23A08F71AFA3}"/>
              </a:ext>
            </a:extLst>
          </p:cNvPr>
          <p:cNvSpPr txBox="1"/>
          <p:nvPr/>
        </p:nvSpPr>
        <p:spPr>
          <a:xfrm>
            <a:off x="6353460" y="5422563"/>
            <a:ext cx="21336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u="sng" dirty="0"/>
              <a:t>https://</a:t>
            </a:r>
            <a:r>
              <a:rPr lang="en-US" sz="600" u="sng" dirty="0" err="1"/>
              <a:t>www.youtube.com</a:t>
            </a:r>
            <a:r>
              <a:rPr lang="en-US" sz="600" u="sng" dirty="0"/>
              <a:t>/</a:t>
            </a:r>
            <a:r>
              <a:rPr lang="en-US" sz="600" u="sng" dirty="0" err="1"/>
              <a:t>watch?v</a:t>
            </a:r>
            <a:r>
              <a:rPr lang="en-US" sz="600" u="sng" dirty="0"/>
              <a:t>=UA1qG7Fjc2A</a:t>
            </a:r>
          </a:p>
        </p:txBody>
      </p:sp>
    </p:spTree>
    <p:extLst>
      <p:ext uri="{BB962C8B-B14F-4D97-AF65-F5344CB8AC3E}">
        <p14:creationId xmlns:p14="http://schemas.microsoft.com/office/powerpoint/2010/main" val="488390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168B4-3A5E-75A6-0337-434E393D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Detecting gravitational waves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F70B7-BED9-657C-011C-0350E5D005E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Signal recycling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2D891-9FF9-3130-6E99-1AC162B061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Add mirror (SRM) in front of output port to form signal recycling cavity</a:t>
            </a:r>
          </a:p>
          <a:p>
            <a:r>
              <a:rPr lang="en-US" dirty="0"/>
              <a:t>Signal sidebands resonantly enhanced</a:t>
            </a:r>
          </a:p>
          <a:p>
            <a:r>
              <a:rPr lang="en-US" dirty="0"/>
              <a:t>Tuning (microscopic displacement offset) and transmittivity change resonance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60F4C4E-D7CC-668A-5158-9579F388A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95782E5-CAF8-598D-9EE9-C40CD002A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9733EA-3408-2FF4-4B84-9AD680902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98EDBD45-D7D5-EC89-7C52-5E6A2333F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957" y="1764139"/>
            <a:ext cx="5715503" cy="367501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44DCB7-084E-4735-1CC0-B3FBFC0B24CA}"/>
              </a:ext>
            </a:extLst>
          </p:cNvPr>
          <p:cNvSpPr txBox="1"/>
          <p:nvPr/>
        </p:nvSpPr>
        <p:spPr>
          <a:xfrm>
            <a:off x="5965957" y="5464036"/>
            <a:ext cx="585592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Figure 2.2 from de Vine, G – Variable Reflectivity Mirrors for Signal Recycled Michelson Interferometer Gravitational Wave Detectors (2001) (</a:t>
            </a:r>
            <a:r>
              <a:rPr lang="en-US" sz="600" dirty="0" err="1"/>
              <a:t>Honours</a:t>
            </a:r>
            <a:r>
              <a:rPr lang="en-US" sz="600" dirty="0"/>
              <a:t> thesis)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74F159-8EA7-FDFF-3597-15A123E1D39D}"/>
              </a:ext>
            </a:extLst>
          </p:cNvPr>
          <p:cNvSpPr/>
          <p:nvPr/>
        </p:nvSpPr>
        <p:spPr>
          <a:xfrm>
            <a:off x="6683829" y="1948543"/>
            <a:ext cx="2329542" cy="218802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E200C9-1CC3-C705-F0EA-C27B59F80D80}"/>
              </a:ext>
            </a:extLst>
          </p:cNvPr>
          <p:cNvSpPr/>
          <p:nvPr/>
        </p:nvSpPr>
        <p:spPr>
          <a:xfrm>
            <a:off x="9838830" y="2201636"/>
            <a:ext cx="1198357" cy="39007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02EB40-6076-F668-3A36-DF41EE264094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9013371" y="2396672"/>
            <a:ext cx="825459" cy="17398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51792BA-6ACB-9A31-9327-A2DACBA635C5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9013371" y="1948543"/>
            <a:ext cx="825459" cy="44812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361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24583-5D4F-4DAB-AC40-E424105EF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Detecting gravitational waves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DEDB1-08FF-63D1-9BD7-CCAD2DCE49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Variable reflectivity mirror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105506-2EBB-2021-3397-4D1E878D30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Another Michelson can act as a variable-reflectivity mirror (</a:t>
            </a:r>
            <a:r>
              <a:rPr lang="en-US" dirty="0" err="1"/>
              <a:t>vSRM</a:t>
            </a:r>
            <a:r>
              <a:rPr lang="en-US" dirty="0"/>
              <a:t>)</a:t>
            </a:r>
          </a:p>
          <a:p>
            <a:r>
              <a:rPr lang="en-US" dirty="0"/>
              <a:t>Tunable sensitivity!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457317-2C45-ECFE-7185-315D832B9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B07F348-F72C-CE95-2441-FA7E0F436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417757-BC1F-C7F2-6B79-6E258B519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F03F0619-747A-9DD3-3335-35D6EE6D7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854" y="1760220"/>
            <a:ext cx="3515327" cy="36756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00C9E5A-CABD-C124-DAAF-3A02BE091504}"/>
              </a:ext>
            </a:extLst>
          </p:cNvPr>
          <p:cNvSpPr/>
          <p:nvPr/>
        </p:nvSpPr>
        <p:spPr>
          <a:xfrm>
            <a:off x="8240486" y="4528457"/>
            <a:ext cx="1121228" cy="37011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05D45F2-10EE-68D5-857F-2F89C1326C57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6226045" y="3789979"/>
            <a:ext cx="2014441" cy="9235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Diagram, schematic&#10;&#10;Description automatically generated">
            <a:extLst>
              <a:ext uri="{FF2B5EF4-FFF2-40B4-BE49-F238E27FC236}">
                <a16:creationId xmlns:a16="http://schemas.microsoft.com/office/drawing/2014/main" id="{1C713014-40C7-C14E-C01A-94094E44F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9243" y="3791249"/>
            <a:ext cx="4975136" cy="2335268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E3277BA-5E8E-2E78-3259-F9CC661E0D5B}"/>
              </a:ext>
            </a:extLst>
          </p:cNvPr>
          <p:cNvSpPr txBox="1"/>
          <p:nvPr/>
        </p:nvSpPr>
        <p:spPr>
          <a:xfrm>
            <a:off x="1050734" y="6180133"/>
            <a:ext cx="53330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Adapted from Figure 2.9 from de Vine, G – Variable Reflectivity Mirrors for Signal Recycled Michelson Interferometer Gravitational Wave Detectors (2001) (</a:t>
            </a:r>
            <a:r>
              <a:rPr lang="en-US" sz="600" dirty="0" err="1"/>
              <a:t>Honours</a:t>
            </a:r>
            <a:r>
              <a:rPr lang="en-US" sz="600" dirty="0"/>
              <a:t> thesis)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DC37BAB-BC9A-782D-C421-9BFA4C708719}"/>
              </a:ext>
            </a:extLst>
          </p:cNvPr>
          <p:cNvCxnSpPr>
            <a:cxnSpLocks/>
          </p:cNvCxnSpPr>
          <p:nvPr/>
        </p:nvCxnSpPr>
        <p:spPr>
          <a:xfrm flipH="1">
            <a:off x="6226045" y="4705428"/>
            <a:ext cx="2014441" cy="142108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643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2C42C-EB1C-995F-4885-CBB09193B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Optimising</a:t>
            </a:r>
            <a:r>
              <a:rPr lang="en-US" dirty="0"/>
              <a:t> NEMO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CEF8A4E-358B-3247-45A9-778EBC776B7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4881" y="3560527"/>
            <a:ext cx="4756714" cy="3365500"/>
          </a:xfrm>
        </p:spPr>
        <p:txBody>
          <a:bodyPr/>
          <a:lstStyle/>
          <a:p>
            <a:r>
              <a:rPr lang="en-US" dirty="0" err="1"/>
              <a:t>vSRM</a:t>
            </a:r>
            <a:r>
              <a:rPr lang="en-US" dirty="0"/>
              <a:t> Common mode tuning</a:t>
            </a:r>
          </a:p>
          <a:p>
            <a:r>
              <a:rPr lang="en-US" dirty="0" err="1"/>
              <a:t>vSRM</a:t>
            </a:r>
            <a:r>
              <a:rPr lang="en-US" dirty="0"/>
              <a:t> Differential mode tuning </a:t>
            </a:r>
            <a:br>
              <a:rPr lang="en-US" dirty="0"/>
            </a:br>
            <a:r>
              <a:rPr lang="en-US" dirty="0"/>
              <a:t>(varies reflectivity)</a:t>
            </a:r>
          </a:p>
          <a:p>
            <a:r>
              <a:rPr lang="en-US" dirty="0"/>
              <a:t>SRC length</a:t>
            </a:r>
          </a:p>
          <a:p>
            <a:r>
              <a:rPr lang="en-US" dirty="0"/>
              <a:t>ITM transmittivity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33F8D22-15C3-1445-E884-961A442FF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32A23AB-4D72-7F95-A090-1A6D5CC7F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D4A1B5-8B17-2939-525B-445461688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8646107-2360-B78C-94E5-5BFBE458CC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9933745"/>
              </p:ext>
            </p:extLst>
          </p:nvPr>
        </p:nvGraphicFramePr>
        <p:xfrm>
          <a:off x="684881" y="1355436"/>
          <a:ext cx="8128000" cy="15348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74E4CA5-1797-8266-B586-53DD9293A7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4881" y="3062074"/>
            <a:ext cx="4756714" cy="597604"/>
          </a:xfrm>
        </p:spPr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350A8C93-1717-8724-29B5-728A6DD60360}"/>
              </a:ext>
            </a:extLst>
          </p:cNvPr>
          <p:cNvSpPr txBox="1">
            <a:spLocks/>
          </p:cNvSpPr>
          <p:nvPr/>
        </p:nvSpPr>
        <p:spPr>
          <a:xfrm>
            <a:off x="9396000" y="1224000"/>
            <a:ext cx="2592000" cy="1534886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vert="horz" lIns="9000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accent2"/>
                </a:solidFill>
              </a:rPr>
              <a:t>Aim</a:t>
            </a:r>
            <a:br>
              <a:rPr lang="en-US" sz="2400" b="1">
                <a:solidFill>
                  <a:schemeClr val="accent2"/>
                </a:solidFill>
              </a:rPr>
            </a:br>
            <a:r>
              <a:rPr lang="en-US" b="1"/>
              <a:t>Maximise BNS post-merger signal detection rate</a:t>
            </a:r>
            <a:endParaRPr lang="en-US" b="1" dirty="0"/>
          </a:p>
        </p:txBody>
      </p:sp>
      <p:pic>
        <p:nvPicPr>
          <p:cNvPr id="23" name="Picture 22" descr="Chart, histogram&#10;&#10;Description automatically generated">
            <a:extLst>
              <a:ext uri="{FF2B5EF4-FFF2-40B4-BE49-F238E27FC236}">
                <a16:creationId xmlns:a16="http://schemas.microsoft.com/office/drawing/2014/main" id="{0DFD18AB-5333-B24C-6622-06497AE844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60714" y="2818201"/>
            <a:ext cx="6546405" cy="366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355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2C42C-EB1C-995F-4885-CBB09193B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Optimising</a:t>
            </a:r>
            <a:r>
              <a:rPr lang="en-US" dirty="0"/>
              <a:t> NEMO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33F8D22-15C3-1445-E884-961A442FF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rtl="0"/>
            <a:r>
              <a:rPr lang="en-GB" dirty="0"/>
              <a:t>Finding NEMO: </a:t>
            </a:r>
            <a:r>
              <a:rPr lang="en-GB" sz="1050" dirty="0"/>
              <a:t>Optimising a neutron star extreme matter observatory</a:t>
            </a:r>
            <a:endParaRPr lang="en-GB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32A23AB-4D72-7F95-A090-1A6D5CC7F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D4A1B5-8B17-2939-525B-445461688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GB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8646107-2360-B78C-94E5-5BFBE458CC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2815747"/>
              </p:ext>
            </p:extLst>
          </p:nvPr>
        </p:nvGraphicFramePr>
        <p:xfrm>
          <a:off x="684881" y="1355436"/>
          <a:ext cx="8128000" cy="15348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9B93CF14-B016-8985-8962-0E9EB7DAD210}"/>
              </a:ext>
            </a:extLst>
          </p:cNvPr>
          <p:cNvSpPr txBox="1">
            <a:spLocks/>
          </p:cNvSpPr>
          <p:nvPr/>
        </p:nvSpPr>
        <p:spPr>
          <a:xfrm>
            <a:off x="684881" y="3560527"/>
            <a:ext cx="4756714" cy="2457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Merger rate: 105.5 Gpc</a:t>
            </a:r>
            <a:r>
              <a:rPr lang="en-US" baseline="30000" dirty="0"/>
              <a:t>-3</a:t>
            </a:r>
            <a:r>
              <a:rPr lang="en-US" dirty="0"/>
              <a:t>.yr</a:t>
            </a:r>
            <a:r>
              <a:rPr lang="en-US" baseline="30000" dirty="0"/>
              <a:t>-1</a:t>
            </a:r>
            <a:endParaRPr lang="en-US" dirty="0"/>
          </a:p>
          <a:p>
            <a:r>
              <a:rPr lang="en-US" dirty="0"/>
              <a:t>Detector horizon: 400 </a:t>
            </a:r>
            <a:r>
              <a:rPr lang="en-US" dirty="0" err="1"/>
              <a:t>Mpc</a:t>
            </a:r>
            <a:r>
              <a:rPr lang="en-US" dirty="0"/>
              <a:t> (c.f. LIGO 100-200 </a:t>
            </a:r>
            <a:r>
              <a:rPr lang="en-US" dirty="0" err="1"/>
              <a:t>Mpc</a:t>
            </a:r>
            <a:r>
              <a:rPr lang="en-US" dirty="0"/>
              <a:t>)</a:t>
            </a:r>
          </a:p>
          <a:p>
            <a:r>
              <a:rPr lang="en-US" dirty="0"/>
              <a:t>&gt;200 NR waveforms</a:t>
            </a:r>
          </a:p>
          <a:p>
            <a:r>
              <a:rPr lang="en-US" dirty="0"/>
              <a:t>18 </a:t>
            </a:r>
            <a:r>
              <a:rPr lang="en-US" dirty="0" err="1"/>
              <a:t>EoS</a:t>
            </a:r>
            <a:r>
              <a:rPr lang="en-US" dirty="0"/>
              <a:t> candidates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67F4B9D-040C-2DE6-B1E7-4484EF0FF1F4}"/>
              </a:ext>
            </a:extLst>
          </p:cNvPr>
          <p:cNvSpPr txBox="1">
            <a:spLocks/>
          </p:cNvSpPr>
          <p:nvPr/>
        </p:nvSpPr>
        <p:spPr>
          <a:xfrm>
            <a:off x="684881" y="3062074"/>
            <a:ext cx="4756714" cy="597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 spc="-2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Astrophysics</a:t>
            </a:r>
          </a:p>
        </p:txBody>
      </p:sp>
      <p:pic>
        <p:nvPicPr>
          <p:cNvPr id="21" name="Picture 20" descr="Chart, line chart&#10;&#10;Description automatically generated">
            <a:extLst>
              <a:ext uri="{FF2B5EF4-FFF2-40B4-BE49-F238E27FC236}">
                <a16:creationId xmlns:a16="http://schemas.microsoft.com/office/drawing/2014/main" id="{30EB8836-0E90-D823-555D-16CFA6813A1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60194"/>
          <a:stretch/>
        </p:blipFill>
        <p:spPr>
          <a:xfrm>
            <a:off x="6137238" y="3281482"/>
            <a:ext cx="1980000" cy="3016442"/>
          </a:xfrm>
          <a:prstGeom prst="rect">
            <a:avLst/>
          </a:prstGeom>
        </p:spPr>
      </p:pic>
      <p:pic>
        <p:nvPicPr>
          <p:cNvPr id="22" name="Picture 21" descr="Chart, line chart&#10;&#10;Description automatically generated">
            <a:extLst>
              <a:ext uri="{FF2B5EF4-FFF2-40B4-BE49-F238E27FC236}">
                <a16:creationId xmlns:a16="http://schemas.microsoft.com/office/drawing/2014/main" id="{2B58C615-33B0-F862-761A-503C9022D97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5548"/>
          <a:stretch/>
        </p:blipFill>
        <p:spPr>
          <a:xfrm>
            <a:off x="8699091" y="3169147"/>
            <a:ext cx="1980000" cy="336849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3226861-6807-FA25-0182-B75C36D38C09}"/>
              </a:ext>
            </a:extLst>
          </p:cNvPr>
          <p:cNvSpPr txBox="1"/>
          <p:nvPr/>
        </p:nvSpPr>
        <p:spPr>
          <a:xfrm>
            <a:off x="5985215" y="6548597"/>
            <a:ext cx="585592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Adapted from Figure 6 from </a:t>
            </a:r>
            <a:r>
              <a:rPr lang="en-US" sz="600" dirty="0" err="1"/>
              <a:t>Takami</a:t>
            </a:r>
            <a:r>
              <a:rPr lang="en-US" sz="600" dirty="0"/>
              <a:t> et al. – Spectral properties of the post-merger gravitational-wave signal from binary neutron stars (2015)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B567B7C-0EC8-7401-80AF-7BF623011279}"/>
              </a:ext>
            </a:extLst>
          </p:cNvPr>
          <p:cNvSpPr txBox="1">
            <a:spLocks/>
          </p:cNvSpPr>
          <p:nvPr/>
        </p:nvSpPr>
        <p:spPr>
          <a:xfrm>
            <a:off x="9396000" y="1224000"/>
            <a:ext cx="2592000" cy="1534886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vert="horz" lIns="9000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>
                <a:solidFill>
                  <a:schemeClr val="accent2"/>
                </a:solidFill>
              </a:rPr>
              <a:t>Aim</a:t>
            </a:r>
            <a:br>
              <a:rPr lang="en-US" sz="2400" b="1">
                <a:solidFill>
                  <a:schemeClr val="accent2"/>
                </a:solidFill>
              </a:rPr>
            </a:br>
            <a:r>
              <a:rPr lang="en-US" b="1"/>
              <a:t>Maximise BNS post-merger signal detection rate</a:t>
            </a:r>
            <a:endParaRPr lang="en-US" b="1" dirty="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5D7EE7A0-CE79-2C65-5A7D-84C96B8481B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93845"/>
          <a:stretch/>
        </p:blipFill>
        <p:spPr>
          <a:xfrm>
            <a:off x="6137238" y="6073311"/>
            <a:ext cx="1980000" cy="46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61344"/>
      </p:ext>
    </p:extLst>
  </p:cSld>
  <p:clrMapOvr>
    <a:masterClrMapping/>
  </p:clrMapOvr>
</p:sld>
</file>

<file path=ppt/theme/theme1.xml><?xml version="1.0" encoding="utf-8"?>
<a:theme xmlns:a="http://schemas.openxmlformats.org/drawingml/2006/main" name="ColorBlockVTI">
  <a:themeElements>
    <a:clrScheme name="ColorBlock Color Scheme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37997B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626_TF89117832_Win32" id="{DB0A3224-88B5-430B-9AD1-D790B94EF5D8}" vid="{070D6B8A-04B9-4AE4-ADE6-362B2ED255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757C30-AE9A-4680-90EB-19D282EC2B7C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AF0BF08-C674-44E3-8BFC-85BC65E095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ColorBlockVTI</Template>
  <TotalTime>10157</TotalTime>
  <Words>733</Words>
  <Application>Microsoft Macintosh PowerPoint</Application>
  <PresentationFormat>Widescreen</PresentationFormat>
  <Paragraphs>134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Avenir Next LT Pro</vt:lpstr>
      <vt:lpstr>Calibri</vt:lpstr>
      <vt:lpstr>ColorBlockVTI</vt:lpstr>
      <vt:lpstr>Finding NEMO:  Optimising a neutron star extreme matter observatory</vt:lpstr>
      <vt:lpstr>Background</vt:lpstr>
      <vt:lpstr>Neutron Star Extreme Matter Observatory (NEMO)</vt:lpstr>
      <vt:lpstr>Neutron Star Extreme Matter Observatory (NEMO)</vt:lpstr>
      <vt:lpstr>Detecting gravitational waves</vt:lpstr>
      <vt:lpstr>Detecting gravitational waves</vt:lpstr>
      <vt:lpstr>Detecting gravitational waves</vt:lpstr>
      <vt:lpstr>Optimising NEMO</vt:lpstr>
      <vt:lpstr>Optimising NEMO</vt:lpstr>
      <vt:lpstr>Optimising NEMO</vt:lpstr>
      <vt:lpstr>Optimising NEMO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NEMO:  Optimising a neutron star extreme matter observatory</dc:title>
  <dc:creator>Justin Yu</dc:creator>
  <cp:lastModifiedBy>Justin Yu</cp:lastModifiedBy>
  <cp:revision>17</cp:revision>
  <dcterms:created xsi:type="dcterms:W3CDTF">2023-01-08T22:36:14Z</dcterms:created>
  <dcterms:modified xsi:type="dcterms:W3CDTF">2023-01-16T05:15:56Z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